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59" r:id="rId3"/>
    <p:sldId id="268" r:id="rId4"/>
    <p:sldId id="272" r:id="rId5"/>
    <p:sldId id="275" r:id="rId6"/>
    <p:sldId id="276" r:id="rId7"/>
    <p:sldId id="277" r:id="rId8"/>
    <p:sldId id="274" r:id="rId9"/>
    <p:sldId id="271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24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BF2FA"/>
    <a:srgbClr val="F5DBF2"/>
    <a:srgbClr val="F8E8F6"/>
    <a:srgbClr val="0000FF"/>
    <a:srgbClr val="FFE7E7"/>
    <a:srgbClr val="FFF1F1"/>
    <a:srgbClr val="FFF4F4"/>
    <a:srgbClr val="EEFAFE"/>
    <a:srgbClr val="E7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378" y="102"/>
      </p:cViewPr>
      <p:guideLst>
        <p:guide orient="horz" pos="2160"/>
        <p:guide pos="3840"/>
        <p:guide pos="166"/>
        <p:guide pos="7514"/>
        <p:guide orient="horz" pos="119"/>
        <p:guide orient="horz" pos="4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99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990AF-4F13-9A54-9174-0A97D47CC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809B526-FB32-72E7-8E8B-11EA67243DF3}"/>
              </a:ext>
            </a:extLst>
          </p:cNvPr>
          <p:cNvSpPr/>
          <p:nvPr/>
        </p:nvSpPr>
        <p:spPr>
          <a:xfrm>
            <a:off x="263525" y="2438403"/>
            <a:ext cx="3012648" cy="42671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E754B3-4E7E-0F36-26E7-33E33D10D803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6C5809A-E542-F0D5-6438-91E74F3C3D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590884-2619-2D16-E60E-0AA383728AA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AE809AA-6BCD-9D19-FA42-27637E0CB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30AA0B4-C4B1-8456-B2CE-D76E1D01F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08FD669-B123-5495-3272-E1598A34AE0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D58719-0A1F-5CED-1093-017A6EF6B2F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E42D6E-D209-E3CD-95E1-551E4DFD48D1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6D0E188-4BA9-DCF6-8E4E-D7EAFD9E4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36199-6371-5D6A-637D-1C43F77FD005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2CE0D4-98C8-D495-B924-7147F10709F6}"/>
              </a:ext>
            </a:extLst>
          </p:cNvPr>
          <p:cNvSpPr txBox="1"/>
          <p:nvPr/>
        </p:nvSpPr>
        <p:spPr>
          <a:xfrm>
            <a:off x="4011295" y="393865"/>
            <a:ext cx="416941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수집형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RPG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C7238D-8431-95AF-BAD5-0D8168D6DB90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755ECB-A8D6-E237-4F6F-7ED5A6F36200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BD34DE6-B209-8CC6-A1E1-8AC55EF4AB89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6375EB-9C5D-973E-C03F-6752AE7F0B1A}"/>
              </a:ext>
            </a:extLst>
          </p:cNvPr>
          <p:cNvSpPr txBox="1"/>
          <p:nvPr/>
        </p:nvSpPr>
        <p:spPr>
          <a:xfrm>
            <a:off x="263772" y="1051873"/>
            <a:ext cx="9161162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 마다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최대 체력의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2%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달하는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아군 방어력 증가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적의 명중률 감소 등 파티의 안정성을 높여주는 효과들을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타격으로 인해 발생한 연무를 추진력 삼아 타격 횟수를 증가시키 때문에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7D61A4-2CD5-7EEF-5045-A48E4392B610}"/>
              </a:ext>
            </a:extLst>
          </p:cNvPr>
          <p:cNvGrpSpPr/>
          <p:nvPr/>
        </p:nvGrpSpPr>
        <p:grpSpPr>
          <a:xfrm>
            <a:off x="263525" y="2124648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4E156B-C988-9DB8-A248-CB8EF406F635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B9039A9-3135-CA6D-DA88-954525EA1C8A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A473E60-E96D-120A-8036-4736ED4C5FCF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3E763-3A69-F847-D721-E96DF0697333}"/>
              </a:ext>
            </a:extLst>
          </p:cNvPr>
          <p:cNvSpPr txBox="1"/>
          <p:nvPr/>
        </p:nvSpPr>
        <p:spPr>
          <a:xfrm>
            <a:off x="3520735" y="3142250"/>
            <a:ext cx="5458225" cy="955440"/>
          </a:xfrm>
          <a:prstGeom prst="rect">
            <a:avLst/>
          </a:prstGeom>
          <a:noFill/>
        </p:spPr>
        <p:txBody>
          <a:bodyPr wrap="none" lIns="0" tIns="108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패시브 스킬 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피어나는 연무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인해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타격마다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아군에게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타격이 끝난 후 한 번에 자신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최대 체력의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{2 * N}%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해당 수치 만큼 부여됩니다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(N: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 유효 횟수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턴간 지속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부여하면 지속 시간이 갱신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방어력 증가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등으로 인한 받는 피해 감소 효과가 적용되지 않습니다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받은 피해량 만큼 보호막 수치 감소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C32183-AD73-247B-9A26-05481E8B2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06" y="2556376"/>
            <a:ext cx="2650243" cy="410075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EEC0984-2658-9FC3-EFED-1C86C6D51685}"/>
              </a:ext>
            </a:extLst>
          </p:cNvPr>
          <p:cNvSpPr txBox="1"/>
          <p:nvPr/>
        </p:nvSpPr>
        <p:spPr>
          <a:xfrm>
            <a:off x="3520981" y="4955890"/>
            <a:ext cx="5879815" cy="955440"/>
          </a:xfrm>
          <a:prstGeom prst="rect">
            <a:avLst/>
          </a:prstGeom>
          <a:noFill/>
        </p:spPr>
        <p:txBody>
          <a:bodyPr wrap="none" lIns="0" tIns="108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패시브 스킬 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피어나는 연무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전투 시작 시 자신에게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연무 강화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버프를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부여합니다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적을 타격한 횟수만큼 중첩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중첩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마다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타격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회가 발생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강화로 추가 타격이 발생하면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곰방대 형태를 띈 후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캐릭터의 모션을 따라 공격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이펙트가 추가됩니다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강화로 발생하는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타격도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9BEA9C-3FED-249B-3C5A-15906DA21913}"/>
              </a:ext>
            </a:extLst>
          </p:cNvPr>
          <p:cNvSpPr txBox="1"/>
          <p:nvPr/>
        </p:nvSpPr>
        <p:spPr>
          <a:xfrm>
            <a:off x="3520735" y="2952010"/>
            <a:ext cx="756000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보호막 부여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65BD35-9F08-D481-3B2F-41AA2617EDC4}"/>
              </a:ext>
            </a:extLst>
          </p:cNvPr>
          <p:cNvSpPr txBox="1"/>
          <p:nvPr/>
        </p:nvSpPr>
        <p:spPr>
          <a:xfrm>
            <a:off x="3520981" y="4765650"/>
            <a:ext cx="756000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 타격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12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A8CFB-708F-54EE-93A4-7FF0591CE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93BAA4A9-91CC-A1B4-4BC3-6965B2832025}"/>
              </a:ext>
            </a:extLst>
          </p:cNvPr>
          <p:cNvSpPr/>
          <p:nvPr/>
        </p:nvSpPr>
        <p:spPr>
          <a:xfrm>
            <a:off x="263525" y="1222541"/>
            <a:ext cx="11664950" cy="2509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6" name="그룹 565">
            <a:extLst>
              <a:ext uri="{FF2B5EF4-FFF2-40B4-BE49-F238E27FC236}">
                <a16:creationId xmlns:a16="http://schemas.microsoft.com/office/drawing/2014/main" id="{79A097CF-FFDE-8E51-3BA4-A525C6541F85}"/>
              </a:ext>
            </a:extLst>
          </p:cNvPr>
          <p:cNvGrpSpPr/>
          <p:nvPr/>
        </p:nvGrpSpPr>
        <p:grpSpPr>
          <a:xfrm>
            <a:off x="9559643" y="1897353"/>
            <a:ext cx="2158839" cy="1621679"/>
            <a:chOff x="4315523" y="1897353"/>
            <a:chExt cx="2158839" cy="1621679"/>
          </a:xfrm>
        </p:grpSpPr>
        <p:sp>
          <p:nvSpPr>
            <p:cNvPr id="567" name="평행 사변형 566">
              <a:extLst>
                <a:ext uri="{FF2B5EF4-FFF2-40B4-BE49-F238E27FC236}">
                  <a16:creationId xmlns:a16="http://schemas.microsoft.com/office/drawing/2014/main" id="{4B6B1A73-34E3-48AC-3B26-473088A49ABC}"/>
                </a:ext>
              </a:extLst>
            </p:cNvPr>
            <p:cNvSpPr/>
            <p:nvPr/>
          </p:nvSpPr>
          <p:spPr>
            <a:xfrm>
              <a:off x="5173071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평행 사변형 567">
              <a:extLst>
                <a:ext uri="{FF2B5EF4-FFF2-40B4-BE49-F238E27FC236}">
                  <a16:creationId xmlns:a16="http://schemas.microsoft.com/office/drawing/2014/main" id="{A1ACFAD5-87F2-98FA-EEB7-140669BCA9B1}"/>
                </a:ext>
              </a:extLst>
            </p:cNvPr>
            <p:cNvSpPr/>
            <p:nvPr/>
          </p:nvSpPr>
          <p:spPr>
            <a:xfrm>
              <a:off x="5034785" y="2438329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평행 사변형 568">
              <a:extLst>
                <a:ext uri="{FF2B5EF4-FFF2-40B4-BE49-F238E27FC236}">
                  <a16:creationId xmlns:a16="http://schemas.microsoft.com/office/drawing/2014/main" id="{27742EB0-6B73-5C58-9C8A-2CD963890D82}"/>
                </a:ext>
              </a:extLst>
            </p:cNvPr>
            <p:cNvSpPr/>
            <p:nvPr/>
          </p:nvSpPr>
          <p:spPr>
            <a:xfrm>
              <a:off x="4902106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평행 사변형 569">
              <a:extLst>
                <a:ext uri="{FF2B5EF4-FFF2-40B4-BE49-F238E27FC236}">
                  <a16:creationId xmlns:a16="http://schemas.microsoft.com/office/drawing/2014/main" id="{66AE43F7-55AD-604C-689A-8A8898FF7B15}"/>
                </a:ext>
              </a:extLst>
            </p:cNvPr>
            <p:cNvSpPr/>
            <p:nvPr/>
          </p:nvSpPr>
          <p:spPr>
            <a:xfrm>
              <a:off x="5754426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평행 사변형 570">
              <a:extLst>
                <a:ext uri="{FF2B5EF4-FFF2-40B4-BE49-F238E27FC236}">
                  <a16:creationId xmlns:a16="http://schemas.microsoft.com/office/drawing/2014/main" id="{856D7D4D-0B57-0B8E-09ED-E55F49A1AB09}"/>
                </a:ext>
              </a:extLst>
            </p:cNvPr>
            <p:cNvSpPr/>
            <p:nvPr/>
          </p:nvSpPr>
          <p:spPr>
            <a:xfrm>
              <a:off x="5616139" y="2438329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평행 사변형 571">
              <a:extLst>
                <a:ext uri="{FF2B5EF4-FFF2-40B4-BE49-F238E27FC236}">
                  <a16:creationId xmlns:a16="http://schemas.microsoft.com/office/drawing/2014/main" id="{AE929E75-9878-C893-B751-CFDBD237694E}"/>
                </a:ext>
              </a:extLst>
            </p:cNvPr>
            <p:cNvSpPr/>
            <p:nvPr/>
          </p:nvSpPr>
          <p:spPr>
            <a:xfrm>
              <a:off x="5483461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평행 사변형 572">
              <a:extLst>
                <a:ext uri="{FF2B5EF4-FFF2-40B4-BE49-F238E27FC236}">
                  <a16:creationId xmlns:a16="http://schemas.microsoft.com/office/drawing/2014/main" id="{C3EE17BC-D7F2-B0CC-BC5B-8AE0A7FA7ABE}"/>
                </a:ext>
              </a:extLst>
            </p:cNvPr>
            <p:cNvSpPr/>
            <p:nvPr/>
          </p:nvSpPr>
          <p:spPr>
            <a:xfrm>
              <a:off x="4586488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평행 사변형 573">
              <a:extLst>
                <a:ext uri="{FF2B5EF4-FFF2-40B4-BE49-F238E27FC236}">
                  <a16:creationId xmlns:a16="http://schemas.microsoft.com/office/drawing/2014/main" id="{2093F912-DFD3-8C1F-A1F6-A3A3EDD9DDAF}"/>
                </a:ext>
              </a:extLst>
            </p:cNvPr>
            <p:cNvSpPr/>
            <p:nvPr/>
          </p:nvSpPr>
          <p:spPr>
            <a:xfrm>
              <a:off x="4450583" y="2438329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평행 사변형 574">
              <a:extLst>
                <a:ext uri="{FF2B5EF4-FFF2-40B4-BE49-F238E27FC236}">
                  <a16:creationId xmlns:a16="http://schemas.microsoft.com/office/drawing/2014/main" id="{C83EAB5D-7BFF-0608-60D2-EEC043CA4629}"/>
                </a:ext>
              </a:extLst>
            </p:cNvPr>
            <p:cNvSpPr/>
            <p:nvPr/>
          </p:nvSpPr>
          <p:spPr>
            <a:xfrm>
              <a:off x="4315523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6" name="그룹 555">
            <a:extLst>
              <a:ext uri="{FF2B5EF4-FFF2-40B4-BE49-F238E27FC236}">
                <a16:creationId xmlns:a16="http://schemas.microsoft.com/office/drawing/2014/main" id="{9378AE6E-C4E7-CC72-B6F2-C7FE2B8BA38B}"/>
              </a:ext>
            </a:extLst>
          </p:cNvPr>
          <p:cNvGrpSpPr/>
          <p:nvPr/>
        </p:nvGrpSpPr>
        <p:grpSpPr>
          <a:xfrm>
            <a:off x="6643633" y="1897353"/>
            <a:ext cx="2158839" cy="1621679"/>
            <a:chOff x="4315523" y="1897353"/>
            <a:chExt cx="2158839" cy="1621679"/>
          </a:xfrm>
        </p:grpSpPr>
        <p:sp>
          <p:nvSpPr>
            <p:cNvPr id="557" name="평행 사변형 556">
              <a:extLst>
                <a:ext uri="{FF2B5EF4-FFF2-40B4-BE49-F238E27FC236}">
                  <a16:creationId xmlns:a16="http://schemas.microsoft.com/office/drawing/2014/main" id="{CD104562-0981-B882-9EF9-57B1A4A955C2}"/>
                </a:ext>
              </a:extLst>
            </p:cNvPr>
            <p:cNvSpPr/>
            <p:nvPr/>
          </p:nvSpPr>
          <p:spPr>
            <a:xfrm>
              <a:off x="5173071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평행 사변형 557">
              <a:extLst>
                <a:ext uri="{FF2B5EF4-FFF2-40B4-BE49-F238E27FC236}">
                  <a16:creationId xmlns:a16="http://schemas.microsoft.com/office/drawing/2014/main" id="{6338D36E-60EE-4B67-7BAB-C86B039CA7B7}"/>
                </a:ext>
              </a:extLst>
            </p:cNvPr>
            <p:cNvSpPr/>
            <p:nvPr/>
          </p:nvSpPr>
          <p:spPr>
            <a:xfrm>
              <a:off x="5034785" y="2438329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평행 사변형 558">
              <a:extLst>
                <a:ext uri="{FF2B5EF4-FFF2-40B4-BE49-F238E27FC236}">
                  <a16:creationId xmlns:a16="http://schemas.microsoft.com/office/drawing/2014/main" id="{85876D9D-CFF1-288C-7969-D82FF4BC7D19}"/>
                </a:ext>
              </a:extLst>
            </p:cNvPr>
            <p:cNvSpPr/>
            <p:nvPr/>
          </p:nvSpPr>
          <p:spPr>
            <a:xfrm>
              <a:off x="4902106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평행 사변형 559">
              <a:extLst>
                <a:ext uri="{FF2B5EF4-FFF2-40B4-BE49-F238E27FC236}">
                  <a16:creationId xmlns:a16="http://schemas.microsoft.com/office/drawing/2014/main" id="{662D2FA5-6D00-4A79-3E00-3D11F5008F65}"/>
                </a:ext>
              </a:extLst>
            </p:cNvPr>
            <p:cNvSpPr/>
            <p:nvPr/>
          </p:nvSpPr>
          <p:spPr>
            <a:xfrm>
              <a:off x="5754426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평행 사변형 560">
              <a:extLst>
                <a:ext uri="{FF2B5EF4-FFF2-40B4-BE49-F238E27FC236}">
                  <a16:creationId xmlns:a16="http://schemas.microsoft.com/office/drawing/2014/main" id="{610AC5B4-D62C-3005-E127-6ED000C35368}"/>
                </a:ext>
              </a:extLst>
            </p:cNvPr>
            <p:cNvSpPr/>
            <p:nvPr/>
          </p:nvSpPr>
          <p:spPr>
            <a:xfrm>
              <a:off x="5616139" y="2438329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평행 사변형 561">
              <a:extLst>
                <a:ext uri="{FF2B5EF4-FFF2-40B4-BE49-F238E27FC236}">
                  <a16:creationId xmlns:a16="http://schemas.microsoft.com/office/drawing/2014/main" id="{9405F57D-F000-B374-0C9F-9230423E699C}"/>
                </a:ext>
              </a:extLst>
            </p:cNvPr>
            <p:cNvSpPr/>
            <p:nvPr/>
          </p:nvSpPr>
          <p:spPr>
            <a:xfrm>
              <a:off x="5483461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평행 사변형 562">
              <a:extLst>
                <a:ext uri="{FF2B5EF4-FFF2-40B4-BE49-F238E27FC236}">
                  <a16:creationId xmlns:a16="http://schemas.microsoft.com/office/drawing/2014/main" id="{ED03496E-73FE-3CBD-0440-C82D8D7F4F66}"/>
                </a:ext>
              </a:extLst>
            </p:cNvPr>
            <p:cNvSpPr/>
            <p:nvPr/>
          </p:nvSpPr>
          <p:spPr>
            <a:xfrm>
              <a:off x="4586488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평행 사변형 563">
              <a:extLst>
                <a:ext uri="{FF2B5EF4-FFF2-40B4-BE49-F238E27FC236}">
                  <a16:creationId xmlns:a16="http://schemas.microsoft.com/office/drawing/2014/main" id="{6AC983E6-C499-22AF-421C-93F147D2A703}"/>
                </a:ext>
              </a:extLst>
            </p:cNvPr>
            <p:cNvSpPr/>
            <p:nvPr/>
          </p:nvSpPr>
          <p:spPr>
            <a:xfrm>
              <a:off x="4450583" y="2438329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평행 사변형 564">
              <a:extLst>
                <a:ext uri="{FF2B5EF4-FFF2-40B4-BE49-F238E27FC236}">
                  <a16:creationId xmlns:a16="http://schemas.microsoft.com/office/drawing/2014/main" id="{F807080E-66DB-AC6B-3C08-DA48A986CEF6}"/>
                </a:ext>
              </a:extLst>
            </p:cNvPr>
            <p:cNvSpPr/>
            <p:nvPr/>
          </p:nvSpPr>
          <p:spPr>
            <a:xfrm>
              <a:off x="4315523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8" name="그룹 547">
            <a:extLst>
              <a:ext uri="{FF2B5EF4-FFF2-40B4-BE49-F238E27FC236}">
                <a16:creationId xmlns:a16="http://schemas.microsoft.com/office/drawing/2014/main" id="{C5565E96-1653-87E2-EB66-D191600877B9}"/>
              </a:ext>
            </a:extLst>
          </p:cNvPr>
          <p:cNvGrpSpPr/>
          <p:nvPr/>
        </p:nvGrpSpPr>
        <p:grpSpPr>
          <a:xfrm>
            <a:off x="4315523" y="1897353"/>
            <a:ext cx="2158839" cy="1621679"/>
            <a:chOff x="4315523" y="1897353"/>
            <a:chExt cx="2158839" cy="1621679"/>
          </a:xfrm>
        </p:grpSpPr>
        <p:sp>
          <p:nvSpPr>
            <p:cNvPr id="185" name="평행 사변형 184">
              <a:extLst>
                <a:ext uri="{FF2B5EF4-FFF2-40B4-BE49-F238E27FC236}">
                  <a16:creationId xmlns:a16="http://schemas.microsoft.com/office/drawing/2014/main" id="{A71643C7-947D-F55C-3A32-1D823503904D}"/>
                </a:ext>
              </a:extLst>
            </p:cNvPr>
            <p:cNvSpPr/>
            <p:nvPr/>
          </p:nvSpPr>
          <p:spPr>
            <a:xfrm>
              <a:off x="5173071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평행 사변형 185">
              <a:extLst>
                <a:ext uri="{FF2B5EF4-FFF2-40B4-BE49-F238E27FC236}">
                  <a16:creationId xmlns:a16="http://schemas.microsoft.com/office/drawing/2014/main" id="{DB18521B-373E-90EE-A808-945F5BB57593}"/>
                </a:ext>
              </a:extLst>
            </p:cNvPr>
            <p:cNvSpPr/>
            <p:nvPr/>
          </p:nvSpPr>
          <p:spPr>
            <a:xfrm>
              <a:off x="5039548" y="2438329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평행 사변형 186">
              <a:extLst>
                <a:ext uri="{FF2B5EF4-FFF2-40B4-BE49-F238E27FC236}">
                  <a16:creationId xmlns:a16="http://schemas.microsoft.com/office/drawing/2014/main" id="{04E8A084-F3A7-1931-A86F-341DF282293F}"/>
                </a:ext>
              </a:extLst>
            </p:cNvPr>
            <p:cNvSpPr/>
            <p:nvPr/>
          </p:nvSpPr>
          <p:spPr>
            <a:xfrm>
              <a:off x="4902106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평행 사변형 187">
              <a:extLst>
                <a:ext uri="{FF2B5EF4-FFF2-40B4-BE49-F238E27FC236}">
                  <a16:creationId xmlns:a16="http://schemas.microsoft.com/office/drawing/2014/main" id="{50C2FB53-B325-1F03-7807-ED71BF2627B1}"/>
                </a:ext>
              </a:extLst>
            </p:cNvPr>
            <p:cNvSpPr/>
            <p:nvPr/>
          </p:nvSpPr>
          <p:spPr>
            <a:xfrm>
              <a:off x="5754426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평행 사변형 188">
              <a:extLst>
                <a:ext uri="{FF2B5EF4-FFF2-40B4-BE49-F238E27FC236}">
                  <a16:creationId xmlns:a16="http://schemas.microsoft.com/office/drawing/2014/main" id="{D17E2D43-3804-C843-4B03-C474B0327634}"/>
                </a:ext>
              </a:extLst>
            </p:cNvPr>
            <p:cNvSpPr/>
            <p:nvPr/>
          </p:nvSpPr>
          <p:spPr>
            <a:xfrm>
              <a:off x="5620902" y="2438329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평행 사변형 189">
              <a:extLst>
                <a:ext uri="{FF2B5EF4-FFF2-40B4-BE49-F238E27FC236}">
                  <a16:creationId xmlns:a16="http://schemas.microsoft.com/office/drawing/2014/main" id="{E19475D8-D2C3-9C7E-BFFB-F76417F37B22}"/>
                </a:ext>
              </a:extLst>
            </p:cNvPr>
            <p:cNvSpPr/>
            <p:nvPr/>
          </p:nvSpPr>
          <p:spPr>
            <a:xfrm>
              <a:off x="5483461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평행 사변형 190">
              <a:extLst>
                <a:ext uri="{FF2B5EF4-FFF2-40B4-BE49-F238E27FC236}">
                  <a16:creationId xmlns:a16="http://schemas.microsoft.com/office/drawing/2014/main" id="{D136B82C-B742-308F-A42F-886883471BAD}"/>
                </a:ext>
              </a:extLst>
            </p:cNvPr>
            <p:cNvSpPr/>
            <p:nvPr/>
          </p:nvSpPr>
          <p:spPr>
            <a:xfrm>
              <a:off x="4586488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평행 사변형 191">
              <a:extLst>
                <a:ext uri="{FF2B5EF4-FFF2-40B4-BE49-F238E27FC236}">
                  <a16:creationId xmlns:a16="http://schemas.microsoft.com/office/drawing/2014/main" id="{D18BBEE4-3D70-A2B4-8AD4-E95E1C10AD67}"/>
                </a:ext>
              </a:extLst>
            </p:cNvPr>
            <p:cNvSpPr/>
            <p:nvPr/>
          </p:nvSpPr>
          <p:spPr>
            <a:xfrm>
              <a:off x="4450583" y="2438329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평행 사변형 194">
              <a:extLst>
                <a:ext uri="{FF2B5EF4-FFF2-40B4-BE49-F238E27FC236}">
                  <a16:creationId xmlns:a16="http://schemas.microsoft.com/office/drawing/2014/main" id="{7E2D51D0-BEFC-B9F6-7977-75BA3917AEDB}"/>
                </a:ext>
              </a:extLst>
            </p:cNvPr>
            <p:cNvSpPr/>
            <p:nvPr/>
          </p:nvSpPr>
          <p:spPr>
            <a:xfrm>
              <a:off x="4315523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7" name="그룹 546">
            <a:extLst>
              <a:ext uri="{FF2B5EF4-FFF2-40B4-BE49-F238E27FC236}">
                <a16:creationId xmlns:a16="http://schemas.microsoft.com/office/drawing/2014/main" id="{2B118C04-DF3F-F07B-BE68-2D3EF4531539}"/>
              </a:ext>
            </a:extLst>
          </p:cNvPr>
          <p:cNvGrpSpPr/>
          <p:nvPr/>
        </p:nvGrpSpPr>
        <p:grpSpPr>
          <a:xfrm>
            <a:off x="1534279" y="1897353"/>
            <a:ext cx="2158839" cy="1621679"/>
            <a:chOff x="1534279" y="1897353"/>
            <a:chExt cx="2158839" cy="1621679"/>
          </a:xfrm>
          <a:solidFill>
            <a:schemeClr val="bg1"/>
          </a:solidFill>
        </p:grpSpPr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57080339-CBB8-5E61-B57F-88011A909B3E}"/>
                </a:ext>
              </a:extLst>
            </p:cNvPr>
            <p:cNvSpPr/>
            <p:nvPr/>
          </p:nvSpPr>
          <p:spPr>
            <a:xfrm>
              <a:off x="2391827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2CE6C263-25F8-FD50-C40A-8CB5621420A7}"/>
                </a:ext>
              </a:extLst>
            </p:cNvPr>
            <p:cNvSpPr/>
            <p:nvPr/>
          </p:nvSpPr>
          <p:spPr>
            <a:xfrm>
              <a:off x="2255922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88F66C9-98AE-CA8D-E32C-DFB7C1591EC1}"/>
                </a:ext>
              </a:extLst>
            </p:cNvPr>
            <p:cNvSpPr/>
            <p:nvPr/>
          </p:nvSpPr>
          <p:spPr>
            <a:xfrm>
              <a:off x="2120862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B0B9A814-1DB8-CD48-0908-4808E5F38294}"/>
                </a:ext>
              </a:extLst>
            </p:cNvPr>
            <p:cNvSpPr/>
            <p:nvPr/>
          </p:nvSpPr>
          <p:spPr>
            <a:xfrm>
              <a:off x="2973182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10016629-59D5-CADC-2D24-49E38B51CC27}"/>
                </a:ext>
              </a:extLst>
            </p:cNvPr>
            <p:cNvSpPr/>
            <p:nvPr/>
          </p:nvSpPr>
          <p:spPr>
            <a:xfrm>
              <a:off x="2837276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A86C186F-56EF-4EE1-72DB-86322F5D7F57}"/>
                </a:ext>
              </a:extLst>
            </p:cNvPr>
            <p:cNvSpPr/>
            <p:nvPr/>
          </p:nvSpPr>
          <p:spPr>
            <a:xfrm>
              <a:off x="2702217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3B4A2E9F-EC16-A9D1-9650-C8C6E9207D65}"/>
                </a:ext>
              </a:extLst>
            </p:cNvPr>
            <p:cNvSpPr/>
            <p:nvPr/>
          </p:nvSpPr>
          <p:spPr>
            <a:xfrm>
              <a:off x="1805244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2780CD10-59DE-1227-43C5-05B145FB761C}"/>
                </a:ext>
              </a:extLst>
            </p:cNvPr>
            <p:cNvSpPr/>
            <p:nvPr/>
          </p:nvSpPr>
          <p:spPr>
            <a:xfrm>
              <a:off x="1669339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667902AE-943C-7843-32F0-CC94852A63B8}"/>
                </a:ext>
              </a:extLst>
            </p:cNvPr>
            <p:cNvSpPr/>
            <p:nvPr/>
          </p:nvSpPr>
          <p:spPr>
            <a:xfrm>
              <a:off x="1534279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49F513CF-12E4-061A-B06C-F702D94A65FC}"/>
              </a:ext>
            </a:extLst>
          </p:cNvPr>
          <p:cNvSpPr/>
          <p:nvPr/>
        </p:nvSpPr>
        <p:spPr>
          <a:xfrm>
            <a:off x="263525" y="4195725"/>
            <a:ext cx="11664950" cy="2509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6F3111-7807-7742-2EB6-CF5DA1FEFDBA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A53642-C3A2-0E43-80C4-0E2AF3375AA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604426A-814F-74F2-ACC8-AE59DD35810A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5954EF7-2598-1C13-B9BF-847CF4E80C02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304C6FC-4C15-439A-97B3-4988C3C1EDC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BB6973F-EB1A-EFA4-3D73-95974C4E9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FB2A368-87D8-31C9-4350-195CD7A2D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B426951-3395-54C0-7140-E5CE09D048E5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FED13E-B4E5-9069-165F-9617428C2D2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E77528-DC9A-212F-8560-D363748AD5E3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C8FEB1-F127-3B5F-CFB8-AD1818AC3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EAAC81-A99A-EE3C-A8BE-539F0157CCCB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CAA685D4-D112-3FDC-9040-E5A8E4185CFF}"/>
              </a:ext>
            </a:extLst>
          </p:cNvPr>
          <p:cNvSpPr/>
          <p:nvPr/>
        </p:nvSpPr>
        <p:spPr>
          <a:xfrm>
            <a:off x="263525" y="1222541"/>
            <a:ext cx="1055481" cy="2509875"/>
          </a:xfrm>
          <a:prstGeom prst="rect">
            <a:avLst/>
          </a:prstGeom>
          <a:solidFill>
            <a:srgbClr val="FBF2FA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시작 시</a:t>
            </a: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FF859934-D966-1DF3-2082-34903EBB42F6}"/>
              </a:ext>
            </a:extLst>
          </p:cNvPr>
          <p:cNvSpPr/>
          <p:nvPr/>
        </p:nvSpPr>
        <p:spPr>
          <a:xfrm>
            <a:off x="263525" y="4195724"/>
            <a:ext cx="1055481" cy="2509875"/>
          </a:xfrm>
          <a:prstGeom prst="rect">
            <a:avLst/>
          </a:prstGeom>
          <a:solidFill>
            <a:srgbClr val="FBF2FA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타격 발생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4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(5/10/15/20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F2F775DB-9CF0-B226-D61E-7398B64EE025}"/>
              </a:ext>
            </a:extLst>
          </p:cNvPr>
          <p:cNvGrpSpPr/>
          <p:nvPr/>
        </p:nvGrpSpPr>
        <p:grpSpPr>
          <a:xfrm>
            <a:off x="1830435" y="2309547"/>
            <a:ext cx="295816" cy="574091"/>
            <a:chOff x="3911410" y="2411116"/>
            <a:chExt cx="915181" cy="1776097"/>
          </a:xfrm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512F1A77-14C0-333B-2FC7-641FC33FBD9C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ECA8C22-53C2-9E05-B84D-0147B8F56E34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5" name="그림 154" descr="만화 영화, 아니메, 가상의 캐릭터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A92AF9-6345-FB79-7D9C-3E7785B19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3961" r="9888" b="2254"/>
          <a:stretch>
            <a:fillRect/>
          </a:stretch>
        </p:blipFill>
        <p:spPr>
          <a:xfrm>
            <a:off x="2856085" y="2623993"/>
            <a:ext cx="454319" cy="894547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B10BFAE8-3C33-A48E-328C-846D546BFB9D}"/>
              </a:ext>
            </a:extLst>
          </p:cNvPr>
          <p:cNvGrpSpPr/>
          <p:nvPr/>
        </p:nvGrpSpPr>
        <p:grpSpPr>
          <a:xfrm>
            <a:off x="3134764" y="1767271"/>
            <a:ext cx="295816" cy="574091"/>
            <a:chOff x="3911410" y="2411116"/>
            <a:chExt cx="915181" cy="1776097"/>
          </a:xfrm>
        </p:grpSpPr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778BF796-1AC4-5B7D-CB07-93C9D4394C3D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96F366E1-7825-ACA3-59B3-274223F2CA2C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3596C933-CCEA-CCB8-A18E-C03DC24346D7}"/>
              </a:ext>
            </a:extLst>
          </p:cNvPr>
          <p:cNvSpPr txBox="1"/>
          <p:nvPr/>
        </p:nvSpPr>
        <p:spPr>
          <a:xfrm>
            <a:off x="2822917" y="2519695"/>
            <a:ext cx="541815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0 </a:t>
            </a:r>
          </a:p>
        </p:txBody>
      </p:sp>
      <p:grpSp>
        <p:nvGrpSpPr>
          <p:cNvPr id="541" name="그룹 540">
            <a:extLst>
              <a:ext uri="{FF2B5EF4-FFF2-40B4-BE49-F238E27FC236}">
                <a16:creationId xmlns:a16="http://schemas.microsoft.com/office/drawing/2014/main" id="{C53E4439-85FE-C8F1-38B2-727A93F3554B}"/>
              </a:ext>
            </a:extLst>
          </p:cNvPr>
          <p:cNvGrpSpPr/>
          <p:nvPr/>
        </p:nvGrpSpPr>
        <p:grpSpPr>
          <a:xfrm>
            <a:off x="1420780" y="1296822"/>
            <a:ext cx="2385837" cy="384983"/>
            <a:chOff x="1420780" y="1296822"/>
            <a:chExt cx="2385837" cy="384983"/>
          </a:xfrm>
        </p:grpSpPr>
        <p:grpSp>
          <p:nvGrpSpPr>
            <p:cNvPr id="486" name="그룹 485">
              <a:extLst>
                <a:ext uri="{FF2B5EF4-FFF2-40B4-BE49-F238E27FC236}">
                  <a16:creationId xmlns:a16="http://schemas.microsoft.com/office/drawing/2014/main" id="{F182655D-9015-3A20-72B8-409C015D4BA7}"/>
                </a:ext>
              </a:extLst>
            </p:cNvPr>
            <p:cNvGrpSpPr/>
            <p:nvPr/>
          </p:nvGrpSpPr>
          <p:grpSpPr>
            <a:xfrm>
              <a:off x="1420780" y="1296822"/>
              <a:ext cx="2385837" cy="228183"/>
              <a:chOff x="1376222" y="1277186"/>
              <a:chExt cx="2385837" cy="228183"/>
            </a:xfrm>
          </p:grpSpPr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2445130F-4FA2-0CD0-5F9F-AE20B75EE52A}"/>
                  </a:ext>
                </a:extLst>
              </p:cNvPr>
              <p:cNvSpPr/>
              <p:nvPr/>
            </p:nvSpPr>
            <p:spPr>
              <a:xfrm>
                <a:off x="1376222" y="1277186"/>
                <a:ext cx="2385837" cy="2281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24399A-91FC-CC5E-A7F8-91C7A017E3A1}"/>
                  </a:ext>
                </a:extLst>
              </p:cNvPr>
              <p:cNvSpPr txBox="1"/>
              <p:nvPr/>
            </p:nvSpPr>
            <p:spPr>
              <a:xfrm>
                <a:off x="2370368" y="1306639"/>
                <a:ext cx="39754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1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 획득</a:t>
                </a:r>
                <a:endPara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80000010-0CAD-B07F-641F-13431E7C0EBB}"/>
                </a:ext>
              </a:extLst>
            </p:cNvPr>
            <p:cNvSpPr txBox="1"/>
            <p:nvPr/>
          </p:nvSpPr>
          <p:spPr>
            <a:xfrm>
              <a:off x="2223367" y="1543306"/>
              <a:ext cx="78066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D77031DF-EAF0-7189-01D8-019CF08EB615}"/>
              </a:ext>
            </a:extLst>
          </p:cNvPr>
          <p:cNvGrpSpPr/>
          <p:nvPr/>
        </p:nvGrpSpPr>
        <p:grpSpPr>
          <a:xfrm>
            <a:off x="9855989" y="2309547"/>
            <a:ext cx="295816" cy="574091"/>
            <a:chOff x="3911410" y="2411116"/>
            <a:chExt cx="915181" cy="1776097"/>
          </a:xfrm>
        </p:grpSpPr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4BEFD78B-AE86-C94C-8CB3-CAAC90C10F10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099204A2-7B8F-2E1D-7168-E48E5B997370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F46DDB34-71F4-BADC-A154-681734D01011}"/>
              </a:ext>
            </a:extLst>
          </p:cNvPr>
          <p:cNvGrpSpPr/>
          <p:nvPr/>
        </p:nvGrpSpPr>
        <p:grpSpPr>
          <a:xfrm>
            <a:off x="11160318" y="1767271"/>
            <a:ext cx="295816" cy="574091"/>
            <a:chOff x="3911410" y="2411116"/>
            <a:chExt cx="915181" cy="1776097"/>
          </a:xfrm>
        </p:grpSpPr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99565954-5F25-16EF-17DD-6C23A6DF5080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3953AC76-194E-92EE-A861-9A1F69B7FE99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9DEEF0B0-895E-A5C5-172F-2F74F0AE165B}"/>
              </a:ext>
            </a:extLst>
          </p:cNvPr>
          <p:cNvGrpSpPr/>
          <p:nvPr/>
        </p:nvGrpSpPr>
        <p:grpSpPr>
          <a:xfrm>
            <a:off x="10847743" y="2519695"/>
            <a:ext cx="561051" cy="998845"/>
            <a:chOff x="9200149" y="2072368"/>
            <a:chExt cx="561051" cy="998845"/>
          </a:xfrm>
        </p:grpSpPr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A7214F7-514F-7049-EF8E-24E91450E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9250717" y="2176666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0351C090-C48B-7495-49D8-8499DC124B15}"/>
                </a:ext>
              </a:extLst>
            </p:cNvPr>
            <p:cNvSpPr txBox="1"/>
            <p:nvPr/>
          </p:nvSpPr>
          <p:spPr>
            <a:xfrm>
              <a:off x="9200149" y="2072368"/>
              <a:ext cx="561051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 : 3</a:t>
              </a:r>
            </a:p>
          </p:txBody>
        </p:sp>
      </p:grpSp>
      <p:grpSp>
        <p:nvGrpSpPr>
          <p:cNvPr id="498" name="그룹 497">
            <a:extLst>
              <a:ext uri="{FF2B5EF4-FFF2-40B4-BE49-F238E27FC236}">
                <a16:creationId xmlns:a16="http://schemas.microsoft.com/office/drawing/2014/main" id="{347FE658-CB59-956F-0D65-793554EBB92D}"/>
              </a:ext>
            </a:extLst>
          </p:cNvPr>
          <p:cNvGrpSpPr/>
          <p:nvPr/>
        </p:nvGrpSpPr>
        <p:grpSpPr>
          <a:xfrm>
            <a:off x="9446334" y="1296822"/>
            <a:ext cx="2385837" cy="228183"/>
            <a:chOff x="9402622" y="1387717"/>
            <a:chExt cx="2385837" cy="22818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7DB20D13-90F7-C983-F6BA-0D81351A0B7D}"/>
                </a:ext>
              </a:extLst>
            </p:cNvPr>
            <p:cNvSpPr/>
            <p:nvPr/>
          </p:nvSpPr>
          <p:spPr>
            <a:xfrm>
              <a:off x="9402622" y="1387717"/>
              <a:ext cx="2385837" cy="228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C58B5137-3307-8C58-7D80-21C4E473E000}"/>
                </a:ext>
              </a:extLst>
            </p:cNvPr>
            <p:cNvSpPr txBox="1"/>
            <p:nvPr/>
          </p:nvSpPr>
          <p:spPr>
            <a:xfrm>
              <a:off x="9609693" y="1417170"/>
              <a:ext cx="197169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 및 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 강화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중첩 증가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95" name="TextBox 494">
            <a:extLst>
              <a:ext uri="{FF2B5EF4-FFF2-40B4-BE49-F238E27FC236}">
                <a16:creationId xmlns:a16="http://schemas.microsoft.com/office/drawing/2014/main" id="{AE09EC7B-2DC6-76C7-EF34-D572B26F8D06}"/>
              </a:ext>
            </a:extLst>
          </p:cNvPr>
          <p:cNvSpPr txBox="1"/>
          <p:nvPr/>
        </p:nvSpPr>
        <p:spPr>
          <a:xfrm>
            <a:off x="9531577" y="1561607"/>
            <a:ext cx="2215350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최대 체력의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4547846-3DE0-17F3-AA3B-11D2804BFC72}"/>
              </a:ext>
            </a:extLst>
          </p:cNvPr>
          <p:cNvGrpSpPr/>
          <p:nvPr/>
        </p:nvGrpSpPr>
        <p:grpSpPr>
          <a:xfrm>
            <a:off x="4611679" y="2309547"/>
            <a:ext cx="295816" cy="574091"/>
            <a:chOff x="3911410" y="2411116"/>
            <a:chExt cx="915181" cy="1776097"/>
          </a:xfrm>
        </p:grpSpPr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320E938B-B95A-A19E-6B0E-DB0B870A2BDC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200F0A3E-ED56-8C97-5F09-BB38BD92C8B0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BC694A8F-C3BF-CBF6-C676-6B210144F689}"/>
              </a:ext>
            </a:extLst>
          </p:cNvPr>
          <p:cNvGrpSpPr/>
          <p:nvPr/>
        </p:nvGrpSpPr>
        <p:grpSpPr>
          <a:xfrm>
            <a:off x="5916008" y="1767271"/>
            <a:ext cx="295816" cy="574091"/>
            <a:chOff x="3911410" y="2411116"/>
            <a:chExt cx="915181" cy="1776097"/>
          </a:xfrm>
        </p:grpSpPr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8B58660C-C652-0B30-3D82-FD93171D9CFB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F33CA992-55A2-A191-07DD-78C8959C6FC3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41" name="그래픽 240" descr="괴물 단색으로 채워진">
            <a:extLst>
              <a:ext uri="{FF2B5EF4-FFF2-40B4-BE49-F238E27FC236}">
                <a16:creationId xmlns:a16="http://schemas.microsoft.com/office/drawing/2014/main" id="{43A83928-1C57-0FE6-175E-38360C4FF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8140" y="2218219"/>
            <a:ext cx="689522" cy="689522"/>
          </a:xfrm>
          <a:prstGeom prst="rect">
            <a:avLst/>
          </a:prstGeom>
        </p:spPr>
      </p:pic>
      <p:pic>
        <p:nvPicPr>
          <p:cNvPr id="243" name="그림 242" descr="만화 영화, 아니메, 가상의 캐릭터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E6F16E-26FC-5F9C-371F-C8D133BE4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3961" r="9888" b="2254"/>
          <a:stretch>
            <a:fillRect/>
          </a:stretch>
        </p:blipFill>
        <p:spPr>
          <a:xfrm>
            <a:off x="6347415" y="2032773"/>
            <a:ext cx="454319" cy="894547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46" name="폭발: 8pt 245">
            <a:extLst>
              <a:ext uri="{FF2B5EF4-FFF2-40B4-BE49-F238E27FC236}">
                <a16:creationId xmlns:a16="http://schemas.microsoft.com/office/drawing/2014/main" id="{D71D0BD8-9A2D-8A0F-D11A-AF4BEDFBBB98}"/>
              </a:ext>
            </a:extLst>
          </p:cNvPr>
          <p:cNvSpPr/>
          <p:nvPr/>
        </p:nvSpPr>
        <p:spPr>
          <a:xfrm>
            <a:off x="6848524" y="2302544"/>
            <a:ext cx="266152" cy="266152"/>
          </a:xfrm>
          <a:prstGeom prst="irregularSeal1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endParaRPr lang="ko-KR" altLang="en-US" sz="7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42" name="그림 241" descr="파이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F616B8-8B7F-224A-6773-E79817E13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6636" flipV="1">
            <a:off x="6079696" y="2228965"/>
            <a:ext cx="939640" cy="238212"/>
          </a:xfrm>
          <a:prstGeom prst="rect">
            <a:avLst/>
          </a:prstGeom>
        </p:spPr>
      </p:pic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FEED21C0-1783-11BF-CA1D-78B3031023D3}"/>
              </a:ext>
            </a:extLst>
          </p:cNvPr>
          <p:cNvGrpSpPr/>
          <p:nvPr/>
        </p:nvGrpSpPr>
        <p:grpSpPr>
          <a:xfrm rot="20390980">
            <a:off x="6325436" y="1782119"/>
            <a:ext cx="628704" cy="921930"/>
            <a:chOff x="5039499" y="1853047"/>
            <a:chExt cx="628704" cy="921930"/>
          </a:xfrm>
        </p:grpSpPr>
        <p:sp>
          <p:nvSpPr>
            <p:cNvPr id="244" name="원호 243">
              <a:extLst>
                <a:ext uri="{FF2B5EF4-FFF2-40B4-BE49-F238E27FC236}">
                  <a16:creationId xmlns:a16="http://schemas.microsoft.com/office/drawing/2014/main" id="{C14FADFA-8A63-95EC-1818-41BF2CDF46EF}"/>
                </a:ext>
              </a:extLst>
            </p:cNvPr>
            <p:cNvSpPr/>
            <p:nvPr/>
          </p:nvSpPr>
          <p:spPr>
            <a:xfrm>
              <a:off x="5191179" y="1853047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원호 244">
              <a:extLst>
                <a:ext uri="{FF2B5EF4-FFF2-40B4-BE49-F238E27FC236}">
                  <a16:creationId xmlns:a16="http://schemas.microsoft.com/office/drawing/2014/main" id="{C1A3672F-87D0-CF58-487A-F8DEED1D6995}"/>
                </a:ext>
              </a:extLst>
            </p:cNvPr>
            <p:cNvSpPr/>
            <p:nvPr/>
          </p:nvSpPr>
          <p:spPr>
            <a:xfrm>
              <a:off x="5039499" y="1880430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71135E7D-0BD2-9316-13F8-A662C55BDB0F}"/>
              </a:ext>
            </a:extLst>
          </p:cNvPr>
          <p:cNvGrpSpPr/>
          <p:nvPr/>
        </p:nvGrpSpPr>
        <p:grpSpPr>
          <a:xfrm>
            <a:off x="4253831" y="1296822"/>
            <a:ext cx="4745290" cy="228183"/>
            <a:chOff x="4090445" y="1345398"/>
            <a:chExt cx="4745290" cy="228183"/>
          </a:xfrm>
        </p:grpSpPr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FFC7A9BB-28DD-8DE1-91A2-B424B39DBEEF}"/>
                </a:ext>
              </a:extLst>
            </p:cNvPr>
            <p:cNvSpPr/>
            <p:nvPr/>
          </p:nvSpPr>
          <p:spPr>
            <a:xfrm>
              <a:off x="4090445" y="1345398"/>
              <a:ext cx="4745290" cy="228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97B0B659-50CD-63BF-F7F1-127DA4170426}"/>
                </a:ext>
              </a:extLst>
            </p:cNvPr>
            <p:cNvSpPr txBox="1"/>
            <p:nvPr/>
          </p:nvSpPr>
          <p:spPr>
            <a:xfrm>
              <a:off x="5704870" y="1374851"/>
              <a:ext cx="151644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기본 공격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or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스킬로 적 타격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96" name="TextBox 495">
            <a:extLst>
              <a:ext uri="{FF2B5EF4-FFF2-40B4-BE49-F238E27FC236}">
                <a16:creationId xmlns:a16="http://schemas.microsoft.com/office/drawing/2014/main" id="{50B738E9-F051-91BD-8C39-15FFB272AC30}"/>
              </a:ext>
            </a:extLst>
          </p:cNvPr>
          <p:cNvSpPr txBox="1"/>
          <p:nvPr/>
        </p:nvSpPr>
        <p:spPr>
          <a:xfrm>
            <a:off x="5889095" y="1543306"/>
            <a:ext cx="147476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스킬 사용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 대상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타격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2" name="화살표: 오른쪽 181">
            <a:extLst>
              <a:ext uri="{FF2B5EF4-FFF2-40B4-BE49-F238E27FC236}">
                <a16:creationId xmlns:a16="http://schemas.microsoft.com/office/drawing/2014/main" id="{FF915FB0-2C36-AF1B-AD4D-D5B08951275C}"/>
              </a:ext>
            </a:extLst>
          </p:cNvPr>
          <p:cNvSpPr/>
          <p:nvPr/>
        </p:nvSpPr>
        <p:spPr>
          <a:xfrm>
            <a:off x="3848283" y="2447983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6A8AE97F-3CFD-D991-1EF5-05F1AE022D88}"/>
              </a:ext>
            </a:extLst>
          </p:cNvPr>
          <p:cNvSpPr/>
          <p:nvPr/>
        </p:nvSpPr>
        <p:spPr>
          <a:xfrm>
            <a:off x="9040787" y="2447983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화살표: 오른쪽 394">
            <a:extLst>
              <a:ext uri="{FF2B5EF4-FFF2-40B4-BE49-F238E27FC236}">
                <a16:creationId xmlns:a16="http://schemas.microsoft.com/office/drawing/2014/main" id="{246A9CD3-3AD4-44D7-9657-9ABAF877B920}"/>
              </a:ext>
            </a:extLst>
          </p:cNvPr>
          <p:cNvSpPr/>
          <p:nvPr/>
        </p:nvSpPr>
        <p:spPr>
          <a:xfrm>
            <a:off x="3848283" y="5420227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평행 사변형 327">
            <a:extLst>
              <a:ext uri="{FF2B5EF4-FFF2-40B4-BE49-F238E27FC236}">
                <a16:creationId xmlns:a16="http://schemas.microsoft.com/office/drawing/2014/main" id="{03DB8C57-49C6-AF26-F505-6E6AFE9B950E}"/>
              </a:ext>
            </a:extLst>
          </p:cNvPr>
          <p:cNvSpPr/>
          <p:nvPr/>
        </p:nvSpPr>
        <p:spPr>
          <a:xfrm>
            <a:off x="2391827" y="486856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평행 사변형 328">
            <a:extLst>
              <a:ext uri="{FF2B5EF4-FFF2-40B4-BE49-F238E27FC236}">
                <a16:creationId xmlns:a16="http://schemas.microsoft.com/office/drawing/2014/main" id="{216F3709-E78E-E35D-666A-E4568A477CB4}"/>
              </a:ext>
            </a:extLst>
          </p:cNvPr>
          <p:cNvSpPr/>
          <p:nvPr/>
        </p:nvSpPr>
        <p:spPr>
          <a:xfrm>
            <a:off x="2253541" y="540953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평행 사변형 329">
            <a:extLst>
              <a:ext uri="{FF2B5EF4-FFF2-40B4-BE49-F238E27FC236}">
                <a16:creationId xmlns:a16="http://schemas.microsoft.com/office/drawing/2014/main" id="{E1D70E83-AB35-017C-D011-F444614A03B6}"/>
              </a:ext>
            </a:extLst>
          </p:cNvPr>
          <p:cNvSpPr/>
          <p:nvPr/>
        </p:nvSpPr>
        <p:spPr>
          <a:xfrm>
            <a:off x="2120862" y="5948935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평행 사변형 330">
            <a:extLst>
              <a:ext uri="{FF2B5EF4-FFF2-40B4-BE49-F238E27FC236}">
                <a16:creationId xmlns:a16="http://schemas.microsoft.com/office/drawing/2014/main" id="{2D389D4D-A430-55A7-68E2-90D1ABDFA340}"/>
              </a:ext>
            </a:extLst>
          </p:cNvPr>
          <p:cNvSpPr/>
          <p:nvPr/>
        </p:nvSpPr>
        <p:spPr>
          <a:xfrm>
            <a:off x="2973182" y="486856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평행 사변형 331">
            <a:extLst>
              <a:ext uri="{FF2B5EF4-FFF2-40B4-BE49-F238E27FC236}">
                <a16:creationId xmlns:a16="http://schemas.microsoft.com/office/drawing/2014/main" id="{DB2CCB68-FF57-8DCB-D910-E2F756B0E0FE}"/>
              </a:ext>
            </a:extLst>
          </p:cNvPr>
          <p:cNvSpPr/>
          <p:nvPr/>
        </p:nvSpPr>
        <p:spPr>
          <a:xfrm>
            <a:off x="2834895" y="540953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평행 사변형 332">
            <a:extLst>
              <a:ext uri="{FF2B5EF4-FFF2-40B4-BE49-F238E27FC236}">
                <a16:creationId xmlns:a16="http://schemas.microsoft.com/office/drawing/2014/main" id="{45DF966E-D53B-CD71-0562-9B202F857094}"/>
              </a:ext>
            </a:extLst>
          </p:cNvPr>
          <p:cNvSpPr/>
          <p:nvPr/>
        </p:nvSpPr>
        <p:spPr>
          <a:xfrm>
            <a:off x="2702217" y="5948935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평행 사변형 333">
            <a:extLst>
              <a:ext uri="{FF2B5EF4-FFF2-40B4-BE49-F238E27FC236}">
                <a16:creationId xmlns:a16="http://schemas.microsoft.com/office/drawing/2014/main" id="{11F1A030-2ADD-52F7-E9B3-1277DD127E7D}"/>
              </a:ext>
            </a:extLst>
          </p:cNvPr>
          <p:cNvSpPr/>
          <p:nvPr/>
        </p:nvSpPr>
        <p:spPr>
          <a:xfrm>
            <a:off x="1805244" y="486856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평행 사변형 334">
            <a:extLst>
              <a:ext uri="{FF2B5EF4-FFF2-40B4-BE49-F238E27FC236}">
                <a16:creationId xmlns:a16="http://schemas.microsoft.com/office/drawing/2014/main" id="{9D4FD0D2-770F-B59A-E01B-54FF2F5CF15F}"/>
              </a:ext>
            </a:extLst>
          </p:cNvPr>
          <p:cNvSpPr/>
          <p:nvPr/>
        </p:nvSpPr>
        <p:spPr>
          <a:xfrm>
            <a:off x="1669339" y="540953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A98E1AC8-AB4D-009D-C5A0-647A97CDBE7F}"/>
              </a:ext>
            </a:extLst>
          </p:cNvPr>
          <p:cNvGrpSpPr/>
          <p:nvPr/>
        </p:nvGrpSpPr>
        <p:grpSpPr>
          <a:xfrm>
            <a:off x="1830435" y="5280756"/>
            <a:ext cx="295816" cy="574091"/>
            <a:chOff x="3911410" y="2411116"/>
            <a:chExt cx="915181" cy="1776097"/>
          </a:xfrm>
        </p:grpSpPr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138C9A27-1D72-F978-18A0-034FE6D05749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64F9A9DF-FCED-9308-970B-66D41DBA3B1D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37" name="그림 336" descr="만화 영화, 아니메, 가상의 캐릭터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0E73F8-F477-1E55-3CA8-70B7E549F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3961" r="9888" b="2254"/>
          <a:stretch>
            <a:fillRect/>
          </a:stretch>
        </p:blipFill>
        <p:spPr>
          <a:xfrm>
            <a:off x="2856085" y="5595202"/>
            <a:ext cx="454319" cy="894547"/>
          </a:xfrm>
          <a:prstGeom prst="rect">
            <a:avLst/>
          </a:prstGeom>
          <a:effectLst>
            <a:glow rad="63500">
              <a:schemeClr val="accent5">
                <a:lumMod val="40000"/>
                <a:lumOff val="60000"/>
              </a:schemeClr>
            </a:glow>
          </a:effectLst>
        </p:spPr>
      </p:pic>
      <p:sp>
        <p:nvSpPr>
          <p:cNvPr id="338" name="평행 사변형 337">
            <a:extLst>
              <a:ext uri="{FF2B5EF4-FFF2-40B4-BE49-F238E27FC236}">
                <a16:creationId xmlns:a16="http://schemas.microsoft.com/office/drawing/2014/main" id="{09F93BC3-E0FC-5205-AADB-196E7387AC72}"/>
              </a:ext>
            </a:extLst>
          </p:cNvPr>
          <p:cNvSpPr/>
          <p:nvPr/>
        </p:nvSpPr>
        <p:spPr>
          <a:xfrm>
            <a:off x="1534279" y="5948935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77A98D9-2C01-1ABC-5A06-D36217D52C06}"/>
              </a:ext>
            </a:extLst>
          </p:cNvPr>
          <p:cNvSpPr txBox="1"/>
          <p:nvPr/>
        </p:nvSpPr>
        <p:spPr>
          <a:xfrm>
            <a:off x="2822917" y="5490904"/>
            <a:ext cx="541815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 </a:t>
            </a:r>
          </a:p>
        </p:txBody>
      </p:sp>
      <p:grpSp>
        <p:nvGrpSpPr>
          <p:cNvPr id="540" name="그룹 539">
            <a:extLst>
              <a:ext uri="{FF2B5EF4-FFF2-40B4-BE49-F238E27FC236}">
                <a16:creationId xmlns:a16="http://schemas.microsoft.com/office/drawing/2014/main" id="{7102AA5E-71ED-E164-DBCD-694CB62B5BED}"/>
              </a:ext>
            </a:extLst>
          </p:cNvPr>
          <p:cNvGrpSpPr/>
          <p:nvPr/>
        </p:nvGrpSpPr>
        <p:grpSpPr>
          <a:xfrm>
            <a:off x="1420780" y="4268220"/>
            <a:ext cx="2385837" cy="384983"/>
            <a:chOff x="1534279" y="4268220"/>
            <a:chExt cx="2385837" cy="384983"/>
          </a:xfrm>
        </p:grpSpPr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F8B2F503-96D3-9E50-427C-ED27030A80B0}"/>
                </a:ext>
              </a:extLst>
            </p:cNvPr>
            <p:cNvGrpSpPr/>
            <p:nvPr/>
          </p:nvGrpSpPr>
          <p:grpSpPr>
            <a:xfrm>
              <a:off x="1534279" y="4268220"/>
              <a:ext cx="2385837" cy="228183"/>
              <a:chOff x="1376222" y="1277186"/>
              <a:chExt cx="2385837" cy="228183"/>
            </a:xfrm>
          </p:grpSpPr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8EC59D32-8D26-7F0B-7365-26F4882D9280}"/>
                  </a:ext>
                </a:extLst>
              </p:cNvPr>
              <p:cNvSpPr/>
              <p:nvPr/>
            </p:nvSpPr>
            <p:spPr>
              <a:xfrm>
                <a:off x="1376222" y="1277186"/>
                <a:ext cx="2385837" cy="2281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D40FB6F6-4A06-B5CB-625D-CF85B1C78F2A}"/>
                  </a:ext>
                </a:extLst>
              </p:cNvPr>
              <p:cNvSpPr txBox="1"/>
              <p:nvPr/>
            </p:nvSpPr>
            <p:spPr>
              <a:xfrm>
                <a:off x="2370368" y="1306639"/>
                <a:ext cx="39754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1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 획득</a:t>
                </a:r>
                <a:endPara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AFE56B09-A20B-55F1-198A-F61F4F70E6BB}"/>
                </a:ext>
              </a:extLst>
            </p:cNvPr>
            <p:cNvSpPr txBox="1"/>
            <p:nvPr/>
          </p:nvSpPr>
          <p:spPr>
            <a:xfrm>
              <a:off x="2336866" y="4514704"/>
              <a:ext cx="78066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19" name="평행 사변형 418">
            <a:extLst>
              <a:ext uri="{FF2B5EF4-FFF2-40B4-BE49-F238E27FC236}">
                <a16:creationId xmlns:a16="http://schemas.microsoft.com/office/drawing/2014/main" id="{A3C61EA7-776D-7F38-85E1-ED6DB9AFF7CC}"/>
              </a:ext>
            </a:extLst>
          </p:cNvPr>
          <p:cNvSpPr/>
          <p:nvPr/>
        </p:nvSpPr>
        <p:spPr>
          <a:xfrm>
            <a:off x="5173071" y="486959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평행 사변형 419">
            <a:extLst>
              <a:ext uri="{FF2B5EF4-FFF2-40B4-BE49-F238E27FC236}">
                <a16:creationId xmlns:a16="http://schemas.microsoft.com/office/drawing/2014/main" id="{E5AD7A48-BE03-90AA-C58E-8FE091288BAB}"/>
              </a:ext>
            </a:extLst>
          </p:cNvPr>
          <p:cNvSpPr/>
          <p:nvPr/>
        </p:nvSpPr>
        <p:spPr>
          <a:xfrm>
            <a:off x="5034785" y="541057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평행 사변형 420">
            <a:extLst>
              <a:ext uri="{FF2B5EF4-FFF2-40B4-BE49-F238E27FC236}">
                <a16:creationId xmlns:a16="http://schemas.microsoft.com/office/drawing/2014/main" id="{4A041C8E-D062-617E-13D6-199B24F1B7FE}"/>
              </a:ext>
            </a:extLst>
          </p:cNvPr>
          <p:cNvSpPr/>
          <p:nvPr/>
        </p:nvSpPr>
        <p:spPr>
          <a:xfrm>
            <a:off x="4902106" y="5949970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평행 사변형 421">
            <a:extLst>
              <a:ext uri="{FF2B5EF4-FFF2-40B4-BE49-F238E27FC236}">
                <a16:creationId xmlns:a16="http://schemas.microsoft.com/office/drawing/2014/main" id="{1C8E3ECD-6C97-0EDB-F6A3-FAD3C9D1D81A}"/>
              </a:ext>
            </a:extLst>
          </p:cNvPr>
          <p:cNvSpPr/>
          <p:nvPr/>
        </p:nvSpPr>
        <p:spPr>
          <a:xfrm>
            <a:off x="5754426" y="486959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평행 사변형 422">
            <a:extLst>
              <a:ext uri="{FF2B5EF4-FFF2-40B4-BE49-F238E27FC236}">
                <a16:creationId xmlns:a16="http://schemas.microsoft.com/office/drawing/2014/main" id="{573A4DAA-2631-B67A-B86C-8550A2EB5CE8}"/>
              </a:ext>
            </a:extLst>
          </p:cNvPr>
          <p:cNvSpPr/>
          <p:nvPr/>
        </p:nvSpPr>
        <p:spPr>
          <a:xfrm>
            <a:off x="5616139" y="541057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평행 사변형 423">
            <a:extLst>
              <a:ext uri="{FF2B5EF4-FFF2-40B4-BE49-F238E27FC236}">
                <a16:creationId xmlns:a16="http://schemas.microsoft.com/office/drawing/2014/main" id="{DCAF2644-84B5-D976-AC3D-8E13E9CB8638}"/>
              </a:ext>
            </a:extLst>
          </p:cNvPr>
          <p:cNvSpPr/>
          <p:nvPr/>
        </p:nvSpPr>
        <p:spPr>
          <a:xfrm>
            <a:off x="5483461" y="5949970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평행 사변형 424">
            <a:extLst>
              <a:ext uri="{FF2B5EF4-FFF2-40B4-BE49-F238E27FC236}">
                <a16:creationId xmlns:a16="http://schemas.microsoft.com/office/drawing/2014/main" id="{8EDE5D37-B0D3-1AB6-ED00-CCEFA576B07C}"/>
              </a:ext>
            </a:extLst>
          </p:cNvPr>
          <p:cNvSpPr/>
          <p:nvPr/>
        </p:nvSpPr>
        <p:spPr>
          <a:xfrm>
            <a:off x="4586488" y="486959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평행 사변형 425">
            <a:extLst>
              <a:ext uri="{FF2B5EF4-FFF2-40B4-BE49-F238E27FC236}">
                <a16:creationId xmlns:a16="http://schemas.microsoft.com/office/drawing/2014/main" id="{DF493196-B050-FD42-EFA6-9DFABEF3A9C1}"/>
              </a:ext>
            </a:extLst>
          </p:cNvPr>
          <p:cNvSpPr/>
          <p:nvPr/>
        </p:nvSpPr>
        <p:spPr>
          <a:xfrm>
            <a:off x="4450583" y="541057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D3EAFECD-C8EF-5805-3FB4-44635E09A395}"/>
              </a:ext>
            </a:extLst>
          </p:cNvPr>
          <p:cNvGrpSpPr/>
          <p:nvPr/>
        </p:nvGrpSpPr>
        <p:grpSpPr>
          <a:xfrm>
            <a:off x="4611679" y="5281791"/>
            <a:ext cx="295816" cy="574091"/>
            <a:chOff x="3911410" y="2411116"/>
            <a:chExt cx="915181" cy="1776097"/>
          </a:xfrm>
        </p:grpSpPr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F6A2AAE4-ABA1-E26D-D0CB-D7AD3F629FCA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1CA21801-F560-64AC-2185-2C0DCE149602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428" name="평행 사변형 427">
            <a:extLst>
              <a:ext uri="{FF2B5EF4-FFF2-40B4-BE49-F238E27FC236}">
                <a16:creationId xmlns:a16="http://schemas.microsoft.com/office/drawing/2014/main" id="{6E43A90C-D70E-2AB6-3896-058272A308FA}"/>
              </a:ext>
            </a:extLst>
          </p:cNvPr>
          <p:cNvSpPr/>
          <p:nvPr/>
        </p:nvSpPr>
        <p:spPr>
          <a:xfrm>
            <a:off x="4315523" y="5949970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425D494E-9781-3547-E34F-337EF1939336}"/>
              </a:ext>
            </a:extLst>
          </p:cNvPr>
          <p:cNvGrpSpPr/>
          <p:nvPr/>
        </p:nvGrpSpPr>
        <p:grpSpPr>
          <a:xfrm>
            <a:off x="5916008" y="4739515"/>
            <a:ext cx="295816" cy="574091"/>
            <a:chOff x="3911410" y="2411116"/>
            <a:chExt cx="915181" cy="1776097"/>
          </a:xfrm>
        </p:grpSpPr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8F527184-4475-EF26-855E-F7777D12CB3B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34B87861-0856-F06A-2CB7-6AC7F232A7C0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3891F6BF-66D1-CAE2-3A03-02F2F055A997}"/>
              </a:ext>
            </a:extLst>
          </p:cNvPr>
          <p:cNvGrpSpPr/>
          <p:nvPr/>
        </p:nvGrpSpPr>
        <p:grpSpPr>
          <a:xfrm>
            <a:off x="6778590" y="4869597"/>
            <a:ext cx="2158839" cy="1621679"/>
            <a:chOff x="5453110" y="1450026"/>
            <a:chExt cx="2158839" cy="1621679"/>
          </a:xfrm>
        </p:grpSpPr>
        <p:sp>
          <p:nvSpPr>
            <p:cNvPr id="410" name="평행 사변형 409">
              <a:extLst>
                <a:ext uri="{FF2B5EF4-FFF2-40B4-BE49-F238E27FC236}">
                  <a16:creationId xmlns:a16="http://schemas.microsoft.com/office/drawing/2014/main" id="{EBD69571-AE53-3A48-B082-780C11787814}"/>
                </a:ext>
              </a:extLst>
            </p:cNvPr>
            <p:cNvSpPr/>
            <p:nvPr/>
          </p:nvSpPr>
          <p:spPr>
            <a:xfrm>
              <a:off x="6310658" y="1450026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평행 사변형 410">
              <a:extLst>
                <a:ext uri="{FF2B5EF4-FFF2-40B4-BE49-F238E27FC236}">
                  <a16:creationId xmlns:a16="http://schemas.microsoft.com/office/drawing/2014/main" id="{68726B5E-2AA1-5DF5-8743-948937CD86FF}"/>
                </a:ext>
              </a:extLst>
            </p:cNvPr>
            <p:cNvSpPr/>
            <p:nvPr/>
          </p:nvSpPr>
          <p:spPr>
            <a:xfrm>
              <a:off x="6172372" y="1991001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평행 사변형 411">
              <a:extLst>
                <a:ext uri="{FF2B5EF4-FFF2-40B4-BE49-F238E27FC236}">
                  <a16:creationId xmlns:a16="http://schemas.microsoft.com/office/drawing/2014/main" id="{5BCE2E59-56ED-923D-B2FF-E4F2EF3BA1BE}"/>
                </a:ext>
              </a:extLst>
            </p:cNvPr>
            <p:cNvSpPr/>
            <p:nvPr/>
          </p:nvSpPr>
          <p:spPr>
            <a:xfrm>
              <a:off x="6039693" y="2530399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평행 사변형 412">
              <a:extLst>
                <a:ext uri="{FF2B5EF4-FFF2-40B4-BE49-F238E27FC236}">
                  <a16:creationId xmlns:a16="http://schemas.microsoft.com/office/drawing/2014/main" id="{0210675B-884A-04B4-4904-769F53D7A444}"/>
                </a:ext>
              </a:extLst>
            </p:cNvPr>
            <p:cNvSpPr/>
            <p:nvPr/>
          </p:nvSpPr>
          <p:spPr>
            <a:xfrm>
              <a:off x="6892013" y="1450026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평행 사변형 413">
              <a:extLst>
                <a:ext uri="{FF2B5EF4-FFF2-40B4-BE49-F238E27FC236}">
                  <a16:creationId xmlns:a16="http://schemas.microsoft.com/office/drawing/2014/main" id="{A35526DE-274A-87CE-BAA2-CEDFEA96BDB1}"/>
                </a:ext>
              </a:extLst>
            </p:cNvPr>
            <p:cNvSpPr/>
            <p:nvPr/>
          </p:nvSpPr>
          <p:spPr>
            <a:xfrm>
              <a:off x="6753726" y="1991001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평행 사변형 414">
              <a:extLst>
                <a:ext uri="{FF2B5EF4-FFF2-40B4-BE49-F238E27FC236}">
                  <a16:creationId xmlns:a16="http://schemas.microsoft.com/office/drawing/2014/main" id="{4DB353B6-805D-1F1F-D977-73F51A2CD150}"/>
                </a:ext>
              </a:extLst>
            </p:cNvPr>
            <p:cNvSpPr/>
            <p:nvPr/>
          </p:nvSpPr>
          <p:spPr>
            <a:xfrm>
              <a:off x="6621048" y="2530399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평행 사변형 415">
              <a:extLst>
                <a:ext uri="{FF2B5EF4-FFF2-40B4-BE49-F238E27FC236}">
                  <a16:creationId xmlns:a16="http://schemas.microsoft.com/office/drawing/2014/main" id="{20C2A402-F21B-5AA1-E22C-8DAB7C92E524}"/>
                </a:ext>
              </a:extLst>
            </p:cNvPr>
            <p:cNvSpPr/>
            <p:nvPr/>
          </p:nvSpPr>
          <p:spPr>
            <a:xfrm>
              <a:off x="5724075" y="1450026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평행 사변형 416">
              <a:extLst>
                <a:ext uri="{FF2B5EF4-FFF2-40B4-BE49-F238E27FC236}">
                  <a16:creationId xmlns:a16="http://schemas.microsoft.com/office/drawing/2014/main" id="{500A857E-7435-A6DD-37BE-A15CFEE133A8}"/>
                </a:ext>
              </a:extLst>
            </p:cNvPr>
            <p:cNvSpPr/>
            <p:nvPr/>
          </p:nvSpPr>
          <p:spPr>
            <a:xfrm>
              <a:off x="5588170" y="1991001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평행 사변형 417">
              <a:extLst>
                <a:ext uri="{FF2B5EF4-FFF2-40B4-BE49-F238E27FC236}">
                  <a16:creationId xmlns:a16="http://schemas.microsoft.com/office/drawing/2014/main" id="{17C76EEC-D79D-29E2-413A-7A86D7DF66B7}"/>
                </a:ext>
              </a:extLst>
            </p:cNvPr>
            <p:cNvSpPr/>
            <p:nvPr/>
          </p:nvSpPr>
          <p:spPr>
            <a:xfrm>
              <a:off x="5453110" y="2530399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3" name="그래픽 402" descr="괴물 단색으로 채워진">
            <a:extLst>
              <a:ext uri="{FF2B5EF4-FFF2-40B4-BE49-F238E27FC236}">
                <a16:creationId xmlns:a16="http://schemas.microsoft.com/office/drawing/2014/main" id="{A21603C3-3EF3-AE1E-22F1-8FD0DCA6D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1017" y="5757112"/>
            <a:ext cx="714093" cy="714093"/>
          </a:xfrm>
          <a:prstGeom prst="rect">
            <a:avLst/>
          </a:prstGeom>
        </p:spPr>
      </p:pic>
      <p:pic>
        <p:nvPicPr>
          <p:cNvPr id="404" name="그림 403" descr="만화 영화, 아니메, 가상의 캐릭터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FD6D7F-A8D7-E4DB-A786-06937D326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3961" r="9888" b="2254"/>
          <a:stretch>
            <a:fillRect/>
          </a:stretch>
        </p:blipFill>
        <p:spPr>
          <a:xfrm>
            <a:off x="6390293" y="5596237"/>
            <a:ext cx="454319" cy="894547"/>
          </a:xfrm>
          <a:prstGeom prst="rect">
            <a:avLst/>
          </a:prstGeom>
          <a:effectLst>
            <a:glow rad="63500">
              <a:schemeClr val="accent5">
                <a:lumMod val="40000"/>
                <a:lumOff val="60000"/>
              </a:schemeClr>
            </a:glow>
          </a:effectLst>
        </p:spPr>
      </p:pic>
      <p:sp>
        <p:nvSpPr>
          <p:cNvPr id="405" name="폭발: 8pt 404">
            <a:extLst>
              <a:ext uri="{FF2B5EF4-FFF2-40B4-BE49-F238E27FC236}">
                <a16:creationId xmlns:a16="http://schemas.microsoft.com/office/drawing/2014/main" id="{3C7D556B-67AB-60E6-EBE4-089CEC2FDB62}"/>
              </a:ext>
            </a:extLst>
          </p:cNvPr>
          <p:cNvSpPr/>
          <p:nvPr/>
        </p:nvSpPr>
        <p:spPr>
          <a:xfrm>
            <a:off x="6891402" y="5866008"/>
            <a:ext cx="266152" cy="266152"/>
          </a:xfrm>
          <a:prstGeom prst="irregularSeal1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endParaRPr lang="ko-KR" altLang="en-US" sz="7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06" name="그림 405" descr="파이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7A914B-46AA-4318-893E-9F06EF6EF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6636" flipV="1">
            <a:off x="6122574" y="5792429"/>
            <a:ext cx="939640" cy="238212"/>
          </a:xfrm>
          <a:prstGeom prst="rect">
            <a:avLst/>
          </a:prstGeom>
        </p:spPr>
      </p:pic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31746A82-847D-327D-09A3-99B6A69FA504}"/>
              </a:ext>
            </a:extLst>
          </p:cNvPr>
          <p:cNvGrpSpPr/>
          <p:nvPr/>
        </p:nvGrpSpPr>
        <p:grpSpPr>
          <a:xfrm rot="20390980">
            <a:off x="6368314" y="5345583"/>
            <a:ext cx="628704" cy="921930"/>
            <a:chOff x="5039499" y="1853047"/>
            <a:chExt cx="628704" cy="921930"/>
          </a:xfrm>
        </p:grpSpPr>
        <p:sp>
          <p:nvSpPr>
            <p:cNvPr id="408" name="원호 407">
              <a:extLst>
                <a:ext uri="{FF2B5EF4-FFF2-40B4-BE49-F238E27FC236}">
                  <a16:creationId xmlns:a16="http://schemas.microsoft.com/office/drawing/2014/main" id="{4D440C84-0AA1-288D-3AFF-918F08F7E6C0}"/>
                </a:ext>
              </a:extLst>
            </p:cNvPr>
            <p:cNvSpPr/>
            <p:nvPr/>
          </p:nvSpPr>
          <p:spPr>
            <a:xfrm>
              <a:off x="5191179" y="1853047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원호 408">
              <a:extLst>
                <a:ext uri="{FF2B5EF4-FFF2-40B4-BE49-F238E27FC236}">
                  <a16:creationId xmlns:a16="http://schemas.microsoft.com/office/drawing/2014/main" id="{0EF9298B-AAE8-6FA1-854E-A7F02E8AE585}"/>
                </a:ext>
              </a:extLst>
            </p:cNvPr>
            <p:cNvSpPr/>
            <p:nvPr/>
          </p:nvSpPr>
          <p:spPr>
            <a:xfrm>
              <a:off x="5039499" y="1880430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1" name="폭발: 8pt 440">
            <a:extLst>
              <a:ext uri="{FF2B5EF4-FFF2-40B4-BE49-F238E27FC236}">
                <a16:creationId xmlns:a16="http://schemas.microsoft.com/office/drawing/2014/main" id="{915AC27D-4050-25C5-EFB8-6874760B2FDE}"/>
              </a:ext>
            </a:extLst>
          </p:cNvPr>
          <p:cNvSpPr/>
          <p:nvPr/>
        </p:nvSpPr>
        <p:spPr>
          <a:xfrm>
            <a:off x="7137113" y="5682783"/>
            <a:ext cx="266152" cy="266152"/>
          </a:xfrm>
          <a:prstGeom prst="irregularSeal1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 sz="7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44" name="그림 443" descr="파이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F665E7-54D6-44BA-9814-D5FB386F5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3364" flipH="1" flipV="1">
            <a:off x="7198146" y="5596420"/>
            <a:ext cx="939640" cy="238212"/>
          </a:xfrm>
          <a:prstGeom prst="rect">
            <a:avLst/>
          </a:prstGeom>
          <a:effectLst>
            <a:glow rad="38100">
              <a:schemeClr val="accent5">
                <a:lumMod val="20000"/>
                <a:lumOff val="80000"/>
              </a:schemeClr>
            </a:glow>
          </a:effectLst>
        </p:spPr>
      </p:pic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0F32A392-4CEF-D06C-1E79-31E3F9EC3024}"/>
              </a:ext>
            </a:extLst>
          </p:cNvPr>
          <p:cNvGrpSpPr/>
          <p:nvPr/>
        </p:nvGrpSpPr>
        <p:grpSpPr>
          <a:xfrm rot="1209020" flipH="1">
            <a:off x="7262755" y="5127549"/>
            <a:ext cx="628704" cy="921930"/>
            <a:chOff x="5039499" y="1853047"/>
            <a:chExt cx="628704" cy="921930"/>
          </a:xfrm>
        </p:grpSpPr>
        <p:sp>
          <p:nvSpPr>
            <p:cNvPr id="446" name="원호 445">
              <a:extLst>
                <a:ext uri="{FF2B5EF4-FFF2-40B4-BE49-F238E27FC236}">
                  <a16:creationId xmlns:a16="http://schemas.microsoft.com/office/drawing/2014/main" id="{3FA3B36A-20CB-4AA3-D6BF-A324D0F258CB}"/>
                </a:ext>
              </a:extLst>
            </p:cNvPr>
            <p:cNvSpPr/>
            <p:nvPr/>
          </p:nvSpPr>
          <p:spPr>
            <a:xfrm>
              <a:off x="5191179" y="1853047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원호 446">
              <a:extLst>
                <a:ext uri="{FF2B5EF4-FFF2-40B4-BE49-F238E27FC236}">
                  <a16:creationId xmlns:a16="http://schemas.microsoft.com/office/drawing/2014/main" id="{96B8EE22-76FA-0B80-DD2D-72B728EB633C}"/>
                </a:ext>
              </a:extLst>
            </p:cNvPr>
            <p:cNvSpPr/>
            <p:nvPr/>
          </p:nvSpPr>
          <p:spPr>
            <a:xfrm>
              <a:off x="5039499" y="1880430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F4DA530D-F316-8D23-FCDE-2FA1AA7951A9}"/>
              </a:ext>
            </a:extLst>
          </p:cNvPr>
          <p:cNvGrpSpPr/>
          <p:nvPr/>
        </p:nvGrpSpPr>
        <p:grpSpPr>
          <a:xfrm>
            <a:off x="4253831" y="4268220"/>
            <a:ext cx="4745290" cy="228183"/>
            <a:chOff x="4090445" y="1345398"/>
            <a:chExt cx="4745290" cy="228183"/>
          </a:xfrm>
        </p:grpSpPr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8E03A052-378A-29F2-1D45-0CBFEE0318C4}"/>
                </a:ext>
              </a:extLst>
            </p:cNvPr>
            <p:cNvSpPr/>
            <p:nvPr/>
          </p:nvSpPr>
          <p:spPr>
            <a:xfrm>
              <a:off x="4090445" y="1345398"/>
              <a:ext cx="4745290" cy="228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9B2DAE13-735F-4269-BAE2-CE2487285B54}"/>
                </a:ext>
              </a:extLst>
            </p:cNvPr>
            <p:cNvSpPr txBox="1"/>
            <p:nvPr/>
          </p:nvSpPr>
          <p:spPr>
            <a:xfrm>
              <a:off x="5704870" y="1374851"/>
              <a:ext cx="151644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기본 공격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or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스킬로 적 타격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512" name="TextBox 511">
            <a:extLst>
              <a:ext uri="{FF2B5EF4-FFF2-40B4-BE49-F238E27FC236}">
                <a16:creationId xmlns:a16="http://schemas.microsoft.com/office/drawing/2014/main" id="{BD3F01C1-79F4-9F25-DFF5-2D95E49D26BE}"/>
              </a:ext>
            </a:extLst>
          </p:cNvPr>
          <p:cNvSpPr txBox="1"/>
          <p:nvPr/>
        </p:nvSpPr>
        <p:spPr>
          <a:xfrm>
            <a:off x="5535633" y="4514704"/>
            <a:ext cx="2181687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스킬 사용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 대상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타격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추가 타격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endParaRPr lang="en-US" altLang="ko-KR" sz="9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0" name="평행 사변형 519">
            <a:extLst>
              <a:ext uri="{FF2B5EF4-FFF2-40B4-BE49-F238E27FC236}">
                <a16:creationId xmlns:a16="http://schemas.microsoft.com/office/drawing/2014/main" id="{FFF34877-EE1D-8FA4-0F8F-007B6F1ADE17}"/>
              </a:ext>
            </a:extLst>
          </p:cNvPr>
          <p:cNvSpPr/>
          <p:nvPr/>
        </p:nvSpPr>
        <p:spPr>
          <a:xfrm>
            <a:off x="10417381" y="4868751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1" name="평행 사변형 520">
            <a:extLst>
              <a:ext uri="{FF2B5EF4-FFF2-40B4-BE49-F238E27FC236}">
                <a16:creationId xmlns:a16="http://schemas.microsoft.com/office/drawing/2014/main" id="{89B4245E-4B76-29C1-D3F1-B467FB8B3082}"/>
              </a:ext>
            </a:extLst>
          </p:cNvPr>
          <p:cNvSpPr/>
          <p:nvPr/>
        </p:nvSpPr>
        <p:spPr>
          <a:xfrm>
            <a:off x="10279095" y="5409726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평행 사변형 521">
            <a:extLst>
              <a:ext uri="{FF2B5EF4-FFF2-40B4-BE49-F238E27FC236}">
                <a16:creationId xmlns:a16="http://schemas.microsoft.com/office/drawing/2014/main" id="{6C3E8C8E-1157-B9D4-7EB1-C18ADFC76BA1}"/>
              </a:ext>
            </a:extLst>
          </p:cNvPr>
          <p:cNvSpPr/>
          <p:nvPr/>
        </p:nvSpPr>
        <p:spPr>
          <a:xfrm>
            <a:off x="10146416" y="5949124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3" name="평행 사변형 522">
            <a:extLst>
              <a:ext uri="{FF2B5EF4-FFF2-40B4-BE49-F238E27FC236}">
                <a16:creationId xmlns:a16="http://schemas.microsoft.com/office/drawing/2014/main" id="{AF46ED73-1DEC-F559-B276-4C102D5BF7D2}"/>
              </a:ext>
            </a:extLst>
          </p:cNvPr>
          <p:cNvSpPr/>
          <p:nvPr/>
        </p:nvSpPr>
        <p:spPr>
          <a:xfrm>
            <a:off x="10998736" y="4868751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4" name="평행 사변형 523">
            <a:extLst>
              <a:ext uri="{FF2B5EF4-FFF2-40B4-BE49-F238E27FC236}">
                <a16:creationId xmlns:a16="http://schemas.microsoft.com/office/drawing/2014/main" id="{F23219F8-BE8A-EFCD-BDE7-66DDC128B033}"/>
              </a:ext>
            </a:extLst>
          </p:cNvPr>
          <p:cNvSpPr/>
          <p:nvPr/>
        </p:nvSpPr>
        <p:spPr>
          <a:xfrm>
            <a:off x="10860449" y="5409726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5" name="평행 사변형 524">
            <a:extLst>
              <a:ext uri="{FF2B5EF4-FFF2-40B4-BE49-F238E27FC236}">
                <a16:creationId xmlns:a16="http://schemas.microsoft.com/office/drawing/2014/main" id="{527A2826-61FD-3002-4F1F-DAD784B2AFFC}"/>
              </a:ext>
            </a:extLst>
          </p:cNvPr>
          <p:cNvSpPr/>
          <p:nvPr/>
        </p:nvSpPr>
        <p:spPr>
          <a:xfrm>
            <a:off x="10727771" y="5949124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6" name="평행 사변형 525">
            <a:extLst>
              <a:ext uri="{FF2B5EF4-FFF2-40B4-BE49-F238E27FC236}">
                <a16:creationId xmlns:a16="http://schemas.microsoft.com/office/drawing/2014/main" id="{DD889138-EDD8-6F68-F6CB-68A38BEAB6A7}"/>
              </a:ext>
            </a:extLst>
          </p:cNvPr>
          <p:cNvSpPr/>
          <p:nvPr/>
        </p:nvSpPr>
        <p:spPr>
          <a:xfrm>
            <a:off x="9830798" y="4868751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7" name="평행 사변형 526">
            <a:extLst>
              <a:ext uri="{FF2B5EF4-FFF2-40B4-BE49-F238E27FC236}">
                <a16:creationId xmlns:a16="http://schemas.microsoft.com/office/drawing/2014/main" id="{E543CFF3-C476-7377-A830-BD926425F4C1}"/>
              </a:ext>
            </a:extLst>
          </p:cNvPr>
          <p:cNvSpPr/>
          <p:nvPr/>
        </p:nvSpPr>
        <p:spPr>
          <a:xfrm>
            <a:off x="9694893" y="5409726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8" name="그룹 527">
            <a:extLst>
              <a:ext uri="{FF2B5EF4-FFF2-40B4-BE49-F238E27FC236}">
                <a16:creationId xmlns:a16="http://schemas.microsoft.com/office/drawing/2014/main" id="{375D7C46-C4DA-90FF-BE21-635761E98901}"/>
              </a:ext>
            </a:extLst>
          </p:cNvPr>
          <p:cNvGrpSpPr/>
          <p:nvPr/>
        </p:nvGrpSpPr>
        <p:grpSpPr>
          <a:xfrm>
            <a:off x="9855989" y="5280945"/>
            <a:ext cx="295816" cy="574091"/>
            <a:chOff x="3911410" y="2411116"/>
            <a:chExt cx="915181" cy="1776097"/>
          </a:xfrm>
        </p:grpSpPr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6D0616A0-6EC5-8586-6A6E-9DD62E14379B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12A09866-212B-70CE-3CAA-250A3303192F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29" name="평행 사변형 528">
            <a:extLst>
              <a:ext uri="{FF2B5EF4-FFF2-40B4-BE49-F238E27FC236}">
                <a16:creationId xmlns:a16="http://schemas.microsoft.com/office/drawing/2014/main" id="{1B76E265-8326-3B4C-BC68-D491FDA8F5B9}"/>
              </a:ext>
            </a:extLst>
          </p:cNvPr>
          <p:cNvSpPr/>
          <p:nvPr/>
        </p:nvSpPr>
        <p:spPr>
          <a:xfrm>
            <a:off x="9559833" y="5949124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0" name="그룹 529">
            <a:extLst>
              <a:ext uri="{FF2B5EF4-FFF2-40B4-BE49-F238E27FC236}">
                <a16:creationId xmlns:a16="http://schemas.microsoft.com/office/drawing/2014/main" id="{39964377-16D4-26F6-B5EE-E684E3ED41B7}"/>
              </a:ext>
            </a:extLst>
          </p:cNvPr>
          <p:cNvGrpSpPr/>
          <p:nvPr/>
        </p:nvGrpSpPr>
        <p:grpSpPr>
          <a:xfrm>
            <a:off x="11160318" y="4738669"/>
            <a:ext cx="295816" cy="574091"/>
            <a:chOff x="3911410" y="2411116"/>
            <a:chExt cx="915181" cy="1776097"/>
          </a:xfrm>
        </p:grpSpPr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3B8C5D7D-6E57-9CE3-9B60-F24C3C31D2F9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51A9CE08-7B3F-09E4-1665-6815CD42C07B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31" name="그룹 530">
            <a:extLst>
              <a:ext uri="{FF2B5EF4-FFF2-40B4-BE49-F238E27FC236}">
                <a16:creationId xmlns:a16="http://schemas.microsoft.com/office/drawing/2014/main" id="{92676C55-905A-E133-E16D-DB7961FFFD80}"/>
              </a:ext>
            </a:extLst>
          </p:cNvPr>
          <p:cNvGrpSpPr/>
          <p:nvPr/>
        </p:nvGrpSpPr>
        <p:grpSpPr>
          <a:xfrm>
            <a:off x="10847743" y="5491093"/>
            <a:ext cx="561051" cy="998845"/>
            <a:chOff x="9200149" y="2072368"/>
            <a:chExt cx="561051" cy="998845"/>
          </a:xfrm>
        </p:grpSpPr>
        <p:pic>
          <p:nvPicPr>
            <p:cNvPr id="532" name="그림 53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B0A319F-2230-75AB-6340-ABBD73CC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9250717" y="2176666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977DF9B0-9A8B-A40F-CC7A-EDD795B8FC63}"/>
                </a:ext>
              </a:extLst>
            </p:cNvPr>
            <p:cNvSpPr txBox="1"/>
            <p:nvPr/>
          </p:nvSpPr>
          <p:spPr>
            <a:xfrm>
              <a:off x="9200149" y="2072368"/>
              <a:ext cx="561051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 : 9</a:t>
              </a:r>
            </a:p>
          </p:txBody>
        </p:sp>
      </p:grpSp>
      <p:grpSp>
        <p:nvGrpSpPr>
          <p:cNvPr id="516" name="그룹 515">
            <a:extLst>
              <a:ext uri="{FF2B5EF4-FFF2-40B4-BE49-F238E27FC236}">
                <a16:creationId xmlns:a16="http://schemas.microsoft.com/office/drawing/2014/main" id="{C3EE5C1E-C5AE-24F4-C4BD-5F0B76547877}"/>
              </a:ext>
            </a:extLst>
          </p:cNvPr>
          <p:cNvGrpSpPr/>
          <p:nvPr/>
        </p:nvGrpSpPr>
        <p:grpSpPr>
          <a:xfrm>
            <a:off x="9446334" y="4268220"/>
            <a:ext cx="2385837" cy="228183"/>
            <a:chOff x="9402622" y="1387717"/>
            <a:chExt cx="2385837" cy="228183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3D3F83DB-3EDB-3257-E9F2-B1A5BAC9EE2B}"/>
                </a:ext>
              </a:extLst>
            </p:cNvPr>
            <p:cNvSpPr/>
            <p:nvPr/>
          </p:nvSpPr>
          <p:spPr>
            <a:xfrm>
              <a:off x="9402622" y="1387717"/>
              <a:ext cx="2385837" cy="228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652076BA-7569-5799-7FCB-CE404C8363A0}"/>
                </a:ext>
              </a:extLst>
            </p:cNvPr>
            <p:cNvSpPr txBox="1"/>
            <p:nvPr/>
          </p:nvSpPr>
          <p:spPr>
            <a:xfrm>
              <a:off x="9609693" y="1417170"/>
              <a:ext cx="197169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 및 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 강화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중첩 증가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517" name="TextBox 516">
            <a:extLst>
              <a:ext uri="{FF2B5EF4-FFF2-40B4-BE49-F238E27FC236}">
                <a16:creationId xmlns:a16="http://schemas.microsoft.com/office/drawing/2014/main" id="{593299CD-EA78-AEDE-C5F7-1B22F5634E13}"/>
              </a:ext>
            </a:extLst>
          </p:cNvPr>
          <p:cNvSpPr txBox="1"/>
          <p:nvPr/>
        </p:nvSpPr>
        <p:spPr>
          <a:xfrm>
            <a:off x="9531577" y="4533005"/>
            <a:ext cx="2215350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최대 체력의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</a:p>
        </p:txBody>
      </p:sp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FF967663-9212-5B5F-37CC-64F665FC2638}"/>
              </a:ext>
            </a:extLst>
          </p:cNvPr>
          <p:cNvSpPr/>
          <p:nvPr/>
        </p:nvSpPr>
        <p:spPr>
          <a:xfrm>
            <a:off x="9064276" y="5420227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51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1E7E-6448-6736-B43A-1E1AFDDBB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6E21BAFE-A7A1-CC15-5DA5-4B1012868B91}"/>
              </a:ext>
            </a:extLst>
          </p:cNvPr>
          <p:cNvSpPr/>
          <p:nvPr/>
        </p:nvSpPr>
        <p:spPr>
          <a:xfrm>
            <a:off x="263525" y="1222541"/>
            <a:ext cx="11664950" cy="25098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EA5D5E65-70DE-88EE-CCAC-FFBE1C5DDA67}"/>
              </a:ext>
            </a:extLst>
          </p:cNvPr>
          <p:cNvSpPr/>
          <p:nvPr/>
        </p:nvSpPr>
        <p:spPr>
          <a:xfrm>
            <a:off x="1420590" y="1524929"/>
            <a:ext cx="2385837" cy="212982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9DFD2411-BEC7-DE0D-DE8B-CA7A4E257569}"/>
              </a:ext>
            </a:extLst>
          </p:cNvPr>
          <p:cNvSpPr/>
          <p:nvPr/>
        </p:nvSpPr>
        <p:spPr>
          <a:xfrm>
            <a:off x="263525" y="4195725"/>
            <a:ext cx="11664950" cy="2509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8646483-E8F9-1E75-BC80-E98A1343AF40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5C5C3B-5940-31E8-77B4-7A0962F4A6A7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20E293A-2966-8493-8878-F13DAAF5F08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21EE3BB-E72E-C8F3-50DE-E84E65625B4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26FDA57-D8C8-9EA5-8EDF-9148311524C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DBF85E8-6AF6-4BFC-CBC4-877CA041C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996F1E5-6510-B952-A3FD-4BE84E948F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6537237-0DA3-A16A-CC92-C12047234B89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BC6BAB-F9D1-BE8B-0040-20B11FAF0197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D81C46-5557-0A6C-E35C-503DD4D6D2A0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05365C-7C5D-DC96-053C-9732DDC58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EE1D8E-C394-377F-49BF-7D66178BDEB3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5EEF2E9C-5A41-B545-B1E4-FF2E51E42BB7}"/>
              </a:ext>
            </a:extLst>
          </p:cNvPr>
          <p:cNvSpPr/>
          <p:nvPr/>
        </p:nvSpPr>
        <p:spPr>
          <a:xfrm>
            <a:off x="263525" y="1222541"/>
            <a:ext cx="1055481" cy="2509875"/>
          </a:xfrm>
          <a:prstGeom prst="rect">
            <a:avLst/>
          </a:prstGeom>
          <a:solidFill>
            <a:srgbClr val="FBF2FA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시작 시</a:t>
            </a: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03CB14A3-C417-289B-CA51-5D3231F5E5E7}"/>
              </a:ext>
            </a:extLst>
          </p:cNvPr>
          <p:cNvSpPr/>
          <p:nvPr/>
        </p:nvSpPr>
        <p:spPr>
          <a:xfrm>
            <a:off x="263525" y="4195724"/>
            <a:ext cx="1055481" cy="2509875"/>
          </a:xfrm>
          <a:prstGeom prst="rect">
            <a:avLst/>
          </a:prstGeom>
          <a:solidFill>
            <a:srgbClr val="FBF2FA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타격 발생</a:t>
            </a:r>
            <a:endParaRPr lang="en-US" altLang="ko-KR" sz="10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4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(5/10/15/20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155" name="그림 154" descr="만화 영화, 아니메, 가상의 캐릭터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92EA69-6DBE-00F5-F517-839740DED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3961" r="9888" b="2254"/>
          <a:stretch>
            <a:fillRect/>
          </a:stretch>
        </p:blipFill>
        <p:spPr>
          <a:xfrm>
            <a:off x="2831148" y="1762841"/>
            <a:ext cx="454319" cy="894547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grpSp>
        <p:nvGrpSpPr>
          <p:cNvPr id="486" name="그룹 485">
            <a:extLst>
              <a:ext uri="{FF2B5EF4-FFF2-40B4-BE49-F238E27FC236}">
                <a16:creationId xmlns:a16="http://schemas.microsoft.com/office/drawing/2014/main" id="{4B2FABE2-C6BF-7FD6-E283-85CD42341999}"/>
              </a:ext>
            </a:extLst>
          </p:cNvPr>
          <p:cNvGrpSpPr/>
          <p:nvPr/>
        </p:nvGrpSpPr>
        <p:grpSpPr>
          <a:xfrm>
            <a:off x="1420780" y="1296822"/>
            <a:ext cx="2385837" cy="228183"/>
            <a:chOff x="1376222" y="1277186"/>
            <a:chExt cx="2385837" cy="228183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F0B21BA8-3B6D-CC97-B0C0-B57AA2770549}"/>
                </a:ext>
              </a:extLst>
            </p:cNvPr>
            <p:cNvSpPr/>
            <p:nvPr/>
          </p:nvSpPr>
          <p:spPr>
            <a:xfrm>
              <a:off x="1376222" y="1277186"/>
              <a:ext cx="2385837" cy="22818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9090AD-D92E-FA3D-1893-6CB17910E31C}"/>
                </a:ext>
              </a:extLst>
            </p:cNvPr>
            <p:cNvSpPr txBox="1"/>
            <p:nvPr/>
          </p:nvSpPr>
          <p:spPr>
            <a:xfrm>
              <a:off x="2370368" y="1314333"/>
              <a:ext cx="362279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5552AF73-D5B2-EEB6-BCFE-2C53AA98ADD0}"/>
              </a:ext>
            </a:extLst>
          </p:cNvPr>
          <p:cNvSpPr txBox="1"/>
          <p:nvPr/>
        </p:nvSpPr>
        <p:spPr>
          <a:xfrm>
            <a:off x="2143279" y="3419538"/>
            <a:ext cx="78066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98" name="그룹 497">
            <a:extLst>
              <a:ext uri="{FF2B5EF4-FFF2-40B4-BE49-F238E27FC236}">
                <a16:creationId xmlns:a16="http://schemas.microsoft.com/office/drawing/2014/main" id="{36BC6FA1-FF76-AB9D-0E57-43AC8D1FFAD3}"/>
              </a:ext>
            </a:extLst>
          </p:cNvPr>
          <p:cNvGrpSpPr/>
          <p:nvPr/>
        </p:nvGrpSpPr>
        <p:grpSpPr>
          <a:xfrm>
            <a:off x="9446334" y="1296822"/>
            <a:ext cx="2385837" cy="228183"/>
            <a:chOff x="9402622" y="1387717"/>
            <a:chExt cx="2385837" cy="22818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2DA5973D-F737-F5A8-2543-D708E453F718}"/>
                </a:ext>
              </a:extLst>
            </p:cNvPr>
            <p:cNvSpPr/>
            <p:nvPr/>
          </p:nvSpPr>
          <p:spPr>
            <a:xfrm>
              <a:off x="9402622" y="1387717"/>
              <a:ext cx="2385837" cy="228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3E60435B-8894-381E-B1D9-CD49187A4A34}"/>
                </a:ext>
              </a:extLst>
            </p:cNvPr>
            <p:cNvSpPr txBox="1"/>
            <p:nvPr/>
          </p:nvSpPr>
          <p:spPr>
            <a:xfrm>
              <a:off x="9609693" y="1417170"/>
              <a:ext cx="197169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 및 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 강화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중첩 증가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95" name="TextBox 494">
            <a:extLst>
              <a:ext uri="{FF2B5EF4-FFF2-40B4-BE49-F238E27FC236}">
                <a16:creationId xmlns:a16="http://schemas.microsoft.com/office/drawing/2014/main" id="{547C2080-AAFE-8993-B9E6-BCCCB74DA507}"/>
              </a:ext>
            </a:extLst>
          </p:cNvPr>
          <p:cNvSpPr txBox="1"/>
          <p:nvPr/>
        </p:nvSpPr>
        <p:spPr>
          <a:xfrm>
            <a:off x="9531577" y="1561607"/>
            <a:ext cx="2215350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최대 체력의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</a:p>
        </p:txBody>
      </p:sp>
      <p:pic>
        <p:nvPicPr>
          <p:cNvPr id="241" name="그래픽 240" descr="괴물 단색으로 채워진">
            <a:extLst>
              <a:ext uri="{FF2B5EF4-FFF2-40B4-BE49-F238E27FC236}">
                <a16:creationId xmlns:a16="http://schemas.microsoft.com/office/drawing/2014/main" id="{69E7F7C7-4FDE-F29B-DA42-7EFDFC268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8140" y="2218219"/>
            <a:ext cx="689522" cy="689522"/>
          </a:xfrm>
          <a:prstGeom prst="rect">
            <a:avLst/>
          </a:prstGeom>
        </p:spPr>
      </p:pic>
      <p:pic>
        <p:nvPicPr>
          <p:cNvPr id="243" name="그림 242" descr="만화 영화, 아니메, 가상의 캐릭터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EF5A20-1AE6-6F21-2967-569FDE14E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3961" r="9888" b="2254"/>
          <a:stretch>
            <a:fillRect/>
          </a:stretch>
        </p:blipFill>
        <p:spPr>
          <a:xfrm>
            <a:off x="6347415" y="2032773"/>
            <a:ext cx="454319" cy="894547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46" name="폭발: 8pt 245">
            <a:extLst>
              <a:ext uri="{FF2B5EF4-FFF2-40B4-BE49-F238E27FC236}">
                <a16:creationId xmlns:a16="http://schemas.microsoft.com/office/drawing/2014/main" id="{B1BA86D0-46A0-EC80-E35F-48A40FE5668B}"/>
              </a:ext>
            </a:extLst>
          </p:cNvPr>
          <p:cNvSpPr/>
          <p:nvPr/>
        </p:nvSpPr>
        <p:spPr>
          <a:xfrm>
            <a:off x="6848524" y="2302544"/>
            <a:ext cx="266152" cy="266152"/>
          </a:xfrm>
          <a:prstGeom prst="irregularSeal1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endParaRPr lang="ko-KR" altLang="en-US" sz="7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42" name="그림 241" descr="파이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F0F5D0-0F18-7D21-EB92-A7F2551A2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6636" flipV="1">
            <a:off x="6079696" y="2228965"/>
            <a:ext cx="939640" cy="238212"/>
          </a:xfrm>
          <a:prstGeom prst="rect">
            <a:avLst/>
          </a:prstGeom>
        </p:spPr>
      </p:pic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C6B08CD8-4485-D4C1-90D8-2FEF894E98E4}"/>
              </a:ext>
            </a:extLst>
          </p:cNvPr>
          <p:cNvGrpSpPr/>
          <p:nvPr/>
        </p:nvGrpSpPr>
        <p:grpSpPr>
          <a:xfrm rot="20390980">
            <a:off x="6325436" y="1782119"/>
            <a:ext cx="628704" cy="921930"/>
            <a:chOff x="5039499" y="1853047"/>
            <a:chExt cx="628704" cy="921930"/>
          </a:xfrm>
        </p:grpSpPr>
        <p:sp>
          <p:nvSpPr>
            <p:cNvPr id="244" name="원호 243">
              <a:extLst>
                <a:ext uri="{FF2B5EF4-FFF2-40B4-BE49-F238E27FC236}">
                  <a16:creationId xmlns:a16="http://schemas.microsoft.com/office/drawing/2014/main" id="{E615B330-6515-E04A-8BF1-C385CB8DD261}"/>
                </a:ext>
              </a:extLst>
            </p:cNvPr>
            <p:cNvSpPr/>
            <p:nvPr/>
          </p:nvSpPr>
          <p:spPr>
            <a:xfrm>
              <a:off x="5191179" y="1853047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원호 244">
              <a:extLst>
                <a:ext uri="{FF2B5EF4-FFF2-40B4-BE49-F238E27FC236}">
                  <a16:creationId xmlns:a16="http://schemas.microsoft.com/office/drawing/2014/main" id="{3086474F-E4FD-D008-E9D1-65177D367662}"/>
                </a:ext>
              </a:extLst>
            </p:cNvPr>
            <p:cNvSpPr/>
            <p:nvPr/>
          </p:nvSpPr>
          <p:spPr>
            <a:xfrm>
              <a:off x="5039499" y="1880430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4B206A2A-D720-E342-0A19-FA24A68378F8}"/>
              </a:ext>
            </a:extLst>
          </p:cNvPr>
          <p:cNvGrpSpPr/>
          <p:nvPr/>
        </p:nvGrpSpPr>
        <p:grpSpPr>
          <a:xfrm>
            <a:off x="4253831" y="1296822"/>
            <a:ext cx="4745290" cy="228183"/>
            <a:chOff x="4090445" y="1345398"/>
            <a:chExt cx="4745290" cy="228183"/>
          </a:xfrm>
        </p:grpSpPr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29370AC7-C83F-48F0-CB31-EF5D9978EE2B}"/>
                </a:ext>
              </a:extLst>
            </p:cNvPr>
            <p:cNvSpPr/>
            <p:nvPr/>
          </p:nvSpPr>
          <p:spPr>
            <a:xfrm>
              <a:off x="4090445" y="1345398"/>
              <a:ext cx="4745290" cy="228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3134EF0-83E7-0127-BFF2-2CFE4DC5DEFF}"/>
                </a:ext>
              </a:extLst>
            </p:cNvPr>
            <p:cNvSpPr txBox="1"/>
            <p:nvPr/>
          </p:nvSpPr>
          <p:spPr>
            <a:xfrm>
              <a:off x="5704870" y="1374851"/>
              <a:ext cx="151644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기본 공격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or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스킬로 적 타격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96" name="TextBox 495">
            <a:extLst>
              <a:ext uri="{FF2B5EF4-FFF2-40B4-BE49-F238E27FC236}">
                <a16:creationId xmlns:a16="http://schemas.microsoft.com/office/drawing/2014/main" id="{698F779E-BD47-339B-0EE1-AE94946149A3}"/>
              </a:ext>
            </a:extLst>
          </p:cNvPr>
          <p:cNvSpPr txBox="1"/>
          <p:nvPr/>
        </p:nvSpPr>
        <p:spPr>
          <a:xfrm>
            <a:off x="5889095" y="1543306"/>
            <a:ext cx="147476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스킬 사용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 대상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타격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2" name="화살표: 오른쪽 181">
            <a:extLst>
              <a:ext uri="{FF2B5EF4-FFF2-40B4-BE49-F238E27FC236}">
                <a16:creationId xmlns:a16="http://schemas.microsoft.com/office/drawing/2014/main" id="{13023599-6723-7895-65EC-BD4F6F478371}"/>
              </a:ext>
            </a:extLst>
          </p:cNvPr>
          <p:cNvSpPr/>
          <p:nvPr/>
        </p:nvSpPr>
        <p:spPr>
          <a:xfrm>
            <a:off x="3848283" y="2447983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28E8906-DEC2-9CA8-5712-6E51C3F3D38B}"/>
              </a:ext>
            </a:extLst>
          </p:cNvPr>
          <p:cNvSpPr/>
          <p:nvPr/>
        </p:nvSpPr>
        <p:spPr>
          <a:xfrm>
            <a:off x="9040787" y="2447983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화살표: 오른쪽 394">
            <a:extLst>
              <a:ext uri="{FF2B5EF4-FFF2-40B4-BE49-F238E27FC236}">
                <a16:creationId xmlns:a16="http://schemas.microsoft.com/office/drawing/2014/main" id="{F8D1CD74-74AF-AA8E-9F42-4B284E966C4B}"/>
              </a:ext>
            </a:extLst>
          </p:cNvPr>
          <p:cNvSpPr/>
          <p:nvPr/>
        </p:nvSpPr>
        <p:spPr>
          <a:xfrm>
            <a:off x="3848283" y="5420227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평행 사변형 327">
            <a:extLst>
              <a:ext uri="{FF2B5EF4-FFF2-40B4-BE49-F238E27FC236}">
                <a16:creationId xmlns:a16="http://schemas.microsoft.com/office/drawing/2014/main" id="{0EBE539B-D83E-2677-3E5A-0C6121E4F03A}"/>
              </a:ext>
            </a:extLst>
          </p:cNvPr>
          <p:cNvSpPr/>
          <p:nvPr/>
        </p:nvSpPr>
        <p:spPr>
          <a:xfrm>
            <a:off x="2391827" y="486856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평행 사변형 328">
            <a:extLst>
              <a:ext uri="{FF2B5EF4-FFF2-40B4-BE49-F238E27FC236}">
                <a16:creationId xmlns:a16="http://schemas.microsoft.com/office/drawing/2014/main" id="{F3BF3A73-F069-57E4-4BD9-3B680DDC65D9}"/>
              </a:ext>
            </a:extLst>
          </p:cNvPr>
          <p:cNvSpPr/>
          <p:nvPr/>
        </p:nvSpPr>
        <p:spPr>
          <a:xfrm>
            <a:off x="2253541" y="540953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평행 사변형 329">
            <a:extLst>
              <a:ext uri="{FF2B5EF4-FFF2-40B4-BE49-F238E27FC236}">
                <a16:creationId xmlns:a16="http://schemas.microsoft.com/office/drawing/2014/main" id="{4FFC069A-C971-0EBE-7EA7-417F88BFA16C}"/>
              </a:ext>
            </a:extLst>
          </p:cNvPr>
          <p:cNvSpPr/>
          <p:nvPr/>
        </p:nvSpPr>
        <p:spPr>
          <a:xfrm>
            <a:off x="2120862" y="5948935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평행 사변형 330">
            <a:extLst>
              <a:ext uri="{FF2B5EF4-FFF2-40B4-BE49-F238E27FC236}">
                <a16:creationId xmlns:a16="http://schemas.microsoft.com/office/drawing/2014/main" id="{30C27080-2E28-0DB6-222B-398D1303990F}"/>
              </a:ext>
            </a:extLst>
          </p:cNvPr>
          <p:cNvSpPr/>
          <p:nvPr/>
        </p:nvSpPr>
        <p:spPr>
          <a:xfrm>
            <a:off x="2973182" y="486856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평행 사변형 331">
            <a:extLst>
              <a:ext uri="{FF2B5EF4-FFF2-40B4-BE49-F238E27FC236}">
                <a16:creationId xmlns:a16="http://schemas.microsoft.com/office/drawing/2014/main" id="{84F0DB4D-E806-0FD8-9BE3-3AE1426A2664}"/>
              </a:ext>
            </a:extLst>
          </p:cNvPr>
          <p:cNvSpPr/>
          <p:nvPr/>
        </p:nvSpPr>
        <p:spPr>
          <a:xfrm>
            <a:off x="2834895" y="540953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평행 사변형 332">
            <a:extLst>
              <a:ext uri="{FF2B5EF4-FFF2-40B4-BE49-F238E27FC236}">
                <a16:creationId xmlns:a16="http://schemas.microsoft.com/office/drawing/2014/main" id="{45A5D005-2ECF-CD64-AB61-6F898463D1D7}"/>
              </a:ext>
            </a:extLst>
          </p:cNvPr>
          <p:cNvSpPr/>
          <p:nvPr/>
        </p:nvSpPr>
        <p:spPr>
          <a:xfrm>
            <a:off x="2702217" y="5948935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평행 사변형 333">
            <a:extLst>
              <a:ext uri="{FF2B5EF4-FFF2-40B4-BE49-F238E27FC236}">
                <a16:creationId xmlns:a16="http://schemas.microsoft.com/office/drawing/2014/main" id="{0A558117-E95D-EDDA-88D8-DD7D40D92FCC}"/>
              </a:ext>
            </a:extLst>
          </p:cNvPr>
          <p:cNvSpPr/>
          <p:nvPr/>
        </p:nvSpPr>
        <p:spPr>
          <a:xfrm>
            <a:off x="1805244" y="486856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평행 사변형 334">
            <a:extLst>
              <a:ext uri="{FF2B5EF4-FFF2-40B4-BE49-F238E27FC236}">
                <a16:creationId xmlns:a16="http://schemas.microsoft.com/office/drawing/2014/main" id="{842B032C-0B6D-27DF-4A7F-690AF2F4A5E5}"/>
              </a:ext>
            </a:extLst>
          </p:cNvPr>
          <p:cNvSpPr/>
          <p:nvPr/>
        </p:nvSpPr>
        <p:spPr>
          <a:xfrm>
            <a:off x="1669339" y="540953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9492BCAA-6C6F-3932-8744-232D0FFA189F}"/>
              </a:ext>
            </a:extLst>
          </p:cNvPr>
          <p:cNvGrpSpPr/>
          <p:nvPr/>
        </p:nvGrpSpPr>
        <p:grpSpPr>
          <a:xfrm>
            <a:off x="1830435" y="5280756"/>
            <a:ext cx="295816" cy="574091"/>
            <a:chOff x="3911410" y="2411116"/>
            <a:chExt cx="915181" cy="1776097"/>
          </a:xfrm>
        </p:grpSpPr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71E4E2B7-39A5-A373-6029-BC29D8D9803C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7BA47E39-7BF0-BF7F-E16B-07DF8DD47D1F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37" name="그림 336" descr="만화 영화, 아니메, 가상의 캐릭터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A72356-0F95-CAD3-74B2-ADD58A2F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3961" r="9888" b="2254"/>
          <a:stretch>
            <a:fillRect/>
          </a:stretch>
        </p:blipFill>
        <p:spPr>
          <a:xfrm>
            <a:off x="2856085" y="5595202"/>
            <a:ext cx="454319" cy="894547"/>
          </a:xfrm>
          <a:prstGeom prst="rect">
            <a:avLst/>
          </a:prstGeom>
          <a:effectLst>
            <a:glow rad="63500">
              <a:schemeClr val="accent5">
                <a:lumMod val="40000"/>
                <a:lumOff val="60000"/>
              </a:schemeClr>
            </a:glow>
          </a:effectLst>
        </p:spPr>
      </p:pic>
      <p:sp>
        <p:nvSpPr>
          <p:cNvPr id="338" name="평행 사변형 337">
            <a:extLst>
              <a:ext uri="{FF2B5EF4-FFF2-40B4-BE49-F238E27FC236}">
                <a16:creationId xmlns:a16="http://schemas.microsoft.com/office/drawing/2014/main" id="{03CE67DC-5534-5FBB-AB76-7CBC9825EC87}"/>
              </a:ext>
            </a:extLst>
          </p:cNvPr>
          <p:cNvSpPr/>
          <p:nvPr/>
        </p:nvSpPr>
        <p:spPr>
          <a:xfrm>
            <a:off x="1534279" y="5948935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9B734CA-6ACE-DDA7-16B6-4B90EBD3C3F7}"/>
              </a:ext>
            </a:extLst>
          </p:cNvPr>
          <p:cNvSpPr txBox="1"/>
          <p:nvPr/>
        </p:nvSpPr>
        <p:spPr>
          <a:xfrm>
            <a:off x="2822917" y="5490904"/>
            <a:ext cx="541815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5 </a:t>
            </a:r>
          </a:p>
        </p:txBody>
      </p:sp>
      <p:grpSp>
        <p:nvGrpSpPr>
          <p:cNvPr id="540" name="그룹 539">
            <a:extLst>
              <a:ext uri="{FF2B5EF4-FFF2-40B4-BE49-F238E27FC236}">
                <a16:creationId xmlns:a16="http://schemas.microsoft.com/office/drawing/2014/main" id="{9B5D20AE-84F6-A724-CF90-95499BFA44E3}"/>
              </a:ext>
            </a:extLst>
          </p:cNvPr>
          <p:cNvGrpSpPr/>
          <p:nvPr/>
        </p:nvGrpSpPr>
        <p:grpSpPr>
          <a:xfrm>
            <a:off x="1420780" y="4268220"/>
            <a:ext cx="2385837" cy="384983"/>
            <a:chOff x="1534279" y="4268220"/>
            <a:chExt cx="2385837" cy="384983"/>
          </a:xfrm>
        </p:grpSpPr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962F9555-43ED-0287-DCFB-95D2321B8A4A}"/>
                </a:ext>
              </a:extLst>
            </p:cNvPr>
            <p:cNvGrpSpPr/>
            <p:nvPr/>
          </p:nvGrpSpPr>
          <p:grpSpPr>
            <a:xfrm>
              <a:off x="1534279" y="4268220"/>
              <a:ext cx="2385837" cy="228183"/>
              <a:chOff x="1376222" y="1277186"/>
              <a:chExt cx="2385837" cy="228183"/>
            </a:xfrm>
          </p:grpSpPr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C4A4E5A1-A59B-5E67-360D-7AB4321E9E9E}"/>
                  </a:ext>
                </a:extLst>
              </p:cNvPr>
              <p:cNvSpPr/>
              <p:nvPr/>
            </p:nvSpPr>
            <p:spPr>
              <a:xfrm>
                <a:off x="1376222" y="1277186"/>
                <a:ext cx="2385837" cy="2281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4FE87FE6-1701-1AC5-65C9-31E9201E6323}"/>
                  </a:ext>
                </a:extLst>
              </p:cNvPr>
              <p:cNvSpPr txBox="1"/>
              <p:nvPr/>
            </p:nvSpPr>
            <p:spPr>
              <a:xfrm>
                <a:off x="2370368" y="1306639"/>
                <a:ext cx="39754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1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 획득</a:t>
                </a:r>
                <a:endPara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8FC16AF0-62EB-0622-5595-6200593FA525}"/>
                </a:ext>
              </a:extLst>
            </p:cNvPr>
            <p:cNvSpPr txBox="1"/>
            <p:nvPr/>
          </p:nvSpPr>
          <p:spPr>
            <a:xfrm>
              <a:off x="2336866" y="4514704"/>
              <a:ext cx="78066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19" name="평행 사변형 418">
            <a:extLst>
              <a:ext uri="{FF2B5EF4-FFF2-40B4-BE49-F238E27FC236}">
                <a16:creationId xmlns:a16="http://schemas.microsoft.com/office/drawing/2014/main" id="{FEC42E46-49F5-13D2-5198-834AEC2222FB}"/>
              </a:ext>
            </a:extLst>
          </p:cNvPr>
          <p:cNvSpPr/>
          <p:nvPr/>
        </p:nvSpPr>
        <p:spPr>
          <a:xfrm>
            <a:off x="5173071" y="486959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평행 사변형 419">
            <a:extLst>
              <a:ext uri="{FF2B5EF4-FFF2-40B4-BE49-F238E27FC236}">
                <a16:creationId xmlns:a16="http://schemas.microsoft.com/office/drawing/2014/main" id="{FA066228-751D-5B35-6AE6-10EE7B06D936}"/>
              </a:ext>
            </a:extLst>
          </p:cNvPr>
          <p:cNvSpPr/>
          <p:nvPr/>
        </p:nvSpPr>
        <p:spPr>
          <a:xfrm>
            <a:off x="5034785" y="541057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평행 사변형 420">
            <a:extLst>
              <a:ext uri="{FF2B5EF4-FFF2-40B4-BE49-F238E27FC236}">
                <a16:creationId xmlns:a16="http://schemas.microsoft.com/office/drawing/2014/main" id="{77BDFDF7-EFD7-D0A9-E9E9-77896C3AFC61}"/>
              </a:ext>
            </a:extLst>
          </p:cNvPr>
          <p:cNvSpPr/>
          <p:nvPr/>
        </p:nvSpPr>
        <p:spPr>
          <a:xfrm>
            <a:off x="4902106" y="5949970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평행 사변형 421">
            <a:extLst>
              <a:ext uri="{FF2B5EF4-FFF2-40B4-BE49-F238E27FC236}">
                <a16:creationId xmlns:a16="http://schemas.microsoft.com/office/drawing/2014/main" id="{0308C90D-FB56-D15E-E402-27724A74FE59}"/>
              </a:ext>
            </a:extLst>
          </p:cNvPr>
          <p:cNvSpPr/>
          <p:nvPr/>
        </p:nvSpPr>
        <p:spPr>
          <a:xfrm>
            <a:off x="5754426" y="486959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평행 사변형 422">
            <a:extLst>
              <a:ext uri="{FF2B5EF4-FFF2-40B4-BE49-F238E27FC236}">
                <a16:creationId xmlns:a16="http://schemas.microsoft.com/office/drawing/2014/main" id="{0F84FC46-E76B-E6F4-EF5C-11BA5715FE4E}"/>
              </a:ext>
            </a:extLst>
          </p:cNvPr>
          <p:cNvSpPr/>
          <p:nvPr/>
        </p:nvSpPr>
        <p:spPr>
          <a:xfrm>
            <a:off x="5616139" y="541057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평행 사변형 423">
            <a:extLst>
              <a:ext uri="{FF2B5EF4-FFF2-40B4-BE49-F238E27FC236}">
                <a16:creationId xmlns:a16="http://schemas.microsoft.com/office/drawing/2014/main" id="{4846A2F3-1198-838F-751C-07B4FA2AAE42}"/>
              </a:ext>
            </a:extLst>
          </p:cNvPr>
          <p:cNvSpPr/>
          <p:nvPr/>
        </p:nvSpPr>
        <p:spPr>
          <a:xfrm>
            <a:off x="5483461" y="5949970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평행 사변형 424">
            <a:extLst>
              <a:ext uri="{FF2B5EF4-FFF2-40B4-BE49-F238E27FC236}">
                <a16:creationId xmlns:a16="http://schemas.microsoft.com/office/drawing/2014/main" id="{190DFC48-55C2-FD23-7570-377C06D5908E}"/>
              </a:ext>
            </a:extLst>
          </p:cNvPr>
          <p:cNvSpPr/>
          <p:nvPr/>
        </p:nvSpPr>
        <p:spPr>
          <a:xfrm>
            <a:off x="4586488" y="4869597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평행 사변형 425">
            <a:extLst>
              <a:ext uri="{FF2B5EF4-FFF2-40B4-BE49-F238E27FC236}">
                <a16:creationId xmlns:a16="http://schemas.microsoft.com/office/drawing/2014/main" id="{9D7DB1C5-B1D9-72C8-4D90-1AD22991A993}"/>
              </a:ext>
            </a:extLst>
          </p:cNvPr>
          <p:cNvSpPr/>
          <p:nvPr/>
        </p:nvSpPr>
        <p:spPr>
          <a:xfrm>
            <a:off x="4450583" y="5410572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84CFA4D3-09B6-9ED5-9B3D-88FCBD953A3F}"/>
              </a:ext>
            </a:extLst>
          </p:cNvPr>
          <p:cNvGrpSpPr/>
          <p:nvPr/>
        </p:nvGrpSpPr>
        <p:grpSpPr>
          <a:xfrm>
            <a:off x="4611679" y="5281791"/>
            <a:ext cx="295816" cy="574091"/>
            <a:chOff x="3911410" y="2411116"/>
            <a:chExt cx="915181" cy="1776097"/>
          </a:xfrm>
        </p:grpSpPr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426C63B9-BABF-327D-9172-6B2304240F4E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AF500F3F-D36C-99DA-0EBC-CF747DA48245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428" name="평행 사변형 427">
            <a:extLst>
              <a:ext uri="{FF2B5EF4-FFF2-40B4-BE49-F238E27FC236}">
                <a16:creationId xmlns:a16="http://schemas.microsoft.com/office/drawing/2014/main" id="{114EE460-33DF-DAC9-96A5-FD799A5D8CA2}"/>
              </a:ext>
            </a:extLst>
          </p:cNvPr>
          <p:cNvSpPr/>
          <p:nvPr/>
        </p:nvSpPr>
        <p:spPr>
          <a:xfrm>
            <a:off x="4315523" y="5949970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9DFEE81F-A340-0116-2EBC-CB1D7C5ED4A4}"/>
              </a:ext>
            </a:extLst>
          </p:cNvPr>
          <p:cNvGrpSpPr/>
          <p:nvPr/>
        </p:nvGrpSpPr>
        <p:grpSpPr>
          <a:xfrm>
            <a:off x="5916008" y="4739515"/>
            <a:ext cx="295816" cy="574091"/>
            <a:chOff x="3911410" y="2411116"/>
            <a:chExt cx="915181" cy="1776097"/>
          </a:xfrm>
        </p:grpSpPr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2160817F-23C4-3009-7122-C12CE625A263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23797831-4E8E-A8CF-BA63-1D5C56EF67FC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C29E80CD-29F0-241C-F3C2-7FC523625700}"/>
              </a:ext>
            </a:extLst>
          </p:cNvPr>
          <p:cNvGrpSpPr/>
          <p:nvPr/>
        </p:nvGrpSpPr>
        <p:grpSpPr>
          <a:xfrm>
            <a:off x="6778590" y="4869597"/>
            <a:ext cx="2158839" cy="1621679"/>
            <a:chOff x="5453110" y="1450026"/>
            <a:chExt cx="2158839" cy="1621679"/>
          </a:xfrm>
        </p:grpSpPr>
        <p:sp>
          <p:nvSpPr>
            <p:cNvPr id="410" name="평행 사변형 409">
              <a:extLst>
                <a:ext uri="{FF2B5EF4-FFF2-40B4-BE49-F238E27FC236}">
                  <a16:creationId xmlns:a16="http://schemas.microsoft.com/office/drawing/2014/main" id="{72ADA19A-DA53-469F-A871-E430285B2D6C}"/>
                </a:ext>
              </a:extLst>
            </p:cNvPr>
            <p:cNvSpPr/>
            <p:nvPr/>
          </p:nvSpPr>
          <p:spPr>
            <a:xfrm>
              <a:off x="6310658" y="1450026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평행 사변형 410">
              <a:extLst>
                <a:ext uri="{FF2B5EF4-FFF2-40B4-BE49-F238E27FC236}">
                  <a16:creationId xmlns:a16="http://schemas.microsoft.com/office/drawing/2014/main" id="{C84E8801-71C5-7B8C-4EF0-1E449E282D4E}"/>
                </a:ext>
              </a:extLst>
            </p:cNvPr>
            <p:cNvSpPr/>
            <p:nvPr/>
          </p:nvSpPr>
          <p:spPr>
            <a:xfrm>
              <a:off x="6172372" y="1991001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평행 사변형 411">
              <a:extLst>
                <a:ext uri="{FF2B5EF4-FFF2-40B4-BE49-F238E27FC236}">
                  <a16:creationId xmlns:a16="http://schemas.microsoft.com/office/drawing/2014/main" id="{A99533CB-366D-C3EA-EDC0-8E18F60605B0}"/>
                </a:ext>
              </a:extLst>
            </p:cNvPr>
            <p:cNvSpPr/>
            <p:nvPr/>
          </p:nvSpPr>
          <p:spPr>
            <a:xfrm>
              <a:off x="6039693" y="2530399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평행 사변형 412">
              <a:extLst>
                <a:ext uri="{FF2B5EF4-FFF2-40B4-BE49-F238E27FC236}">
                  <a16:creationId xmlns:a16="http://schemas.microsoft.com/office/drawing/2014/main" id="{9301089C-B3BA-858E-80B1-B1C40FC94A47}"/>
                </a:ext>
              </a:extLst>
            </p:cNvPr>
            <p:cNvSpPr/>
            <p:nvPr/>
          </p:nvSpPr>
          <p:spPr>
            <a:xfrm>
              <a:off x="6892013" y="1450026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평행 사변형 413">
              <a:extLst>
                <a:ext uri="{FF2B5EF4-FFF2-40B4-BE49-F238E27FC236}">
                  <a16:creationId xmlns:a16="http://schemas.microsoft.com/office/drawing/2014/main" id="{AE3B4600-9E60-C867-7293-7BE668684B4E}"/>
                </a:ext>
              </a:extLst>
            </p:cNvPr>
            <p:cNvSpPr/>
            <p:nvPr/>
          </p:nvSpPr>
          <p:spPr>
            <a:xfrm>
              <a:off x="6753726" y="1991001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평행 사변형 414">
              <a:extLst>
                <a:ext uri="{FF2B5EF4-FFF2-40B4-BE49-F238E27FC236}">
                  <a16:creationId xmlns:a16="http://schemas.microsoft.com/office/drawing/2014/main" id="{71CDBEEE-12F7-9AFF-4676-3585A8D2D4BA}"/>
                </a:ext>
              </a:extLst>
            </p:cNvPr>
            <p:cNvSpPr/>
            <p:nvPr/>
          </p:nvSpPr>
          <p:spPr>
            <a:xfrm>
              <a:off x="6621048" y="2530399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평행 사변형 415">
              <a:extLst>
                <a:ext uri="{FF2B5EF4-FFF2-40B4-BE49-F238E27FC236}">
                  <a16:creationId xmlns:a16="http://schemas.microsoft.com/office/drawing/2014/main" id="{5B317D27-727C-8BB5-367C-DC6E992C8522}"/>
                </a:ext>
              </a:extLst>
            </p:cNvPr>
            <p:cNvSpPr/>
            <p:nvPr/>
          </p:nvSpPr>
          <p:spPr>
            <a:xfrm>
              <a:off x="5724075" y="1450026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평행 사변형 416">
              <a:extLst>
                <a:ext uri="{FF2B5EF4-FFF2-40B4-BE49-F238E27FC236}">
                  <a16:creationId xmlns:a16="http://schemas.microsoft.com/office/drawing/2014/main" id="{8F210760-0395-DD13-0B77-59D13B50E233}"/>
                </a:ext>
              </a:extLst>
            </p:cNvPr>
            <p:cNvSpPr/>
            <p:nvPr/>
          </p:nvSpPr>
          <p:spPr>
            <a:xfrm>
              <a:off x="5588170" y="1991001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평행 사변형 417">
              <a:extLst>
                <a:ext uri="{FF2B5EF4-FFF2-40B4-BE49-F238E27FC236}">
                  <a16:creationId xmlns:a16="http://schemas.microsoft.com/office/drawing/2014/main" id="{DA0BD041-9584-FE6F-5EA8-3FA8358D6229}"/>
                </a:ext>
              </a:extLst>
            </p:cNvPr>
            <p:cNvSpPr/>
            <p:nvPr/>
          </p:nvSpPr>
          <p:spPr>
            <a:xfrm>
              <a:off x="5453110" y="2530399"/>
              <a:ext cx="719936" cy="54130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3" name="그래픽 402" descr="괴물 단색으로 채워진">
            <a:extLst>
              <a:ext uri="{FF2B5EF4-FFF2-40B4-BE49-F238E27FC236}">
                <a16:creationId xmlns:a16="http://schemas.microsoft.com/office/drawing/2014/main" id="{9BAE4F7E-A2A0-AA8B-4789-7AEF5F091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1017" y="5757112"/>
            <a:ext cx="714093" cy="714093"/>
          </a:xfrm>
          <a:prstGeom prst="rect">
            <a:avLst/>
          </a:prstGeom>
        </p:spPr>
      </p:pic>
      <p:pic>
        <p:nvPicPr>
          <p:cNvPr id="404" name="그림 403" descr="만화 영화, 아니메, 가상의 캐릭터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1E47A1-CFCB-C7B9-A900-FB4569C0A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3961" r="9888" b="2254"/>
          <a:stretch>
            <a:fillRect/>
          </a:stretch>
        </p:blipFill>
        <p:spPr>
          <a:xfrm>
            <a:off x="6390293" y="5596237"/>
            <a:ext cx="454319" cy="894547"/>
          </a:xfrm>
          <a:prstGeom prst="rect">
            <a:avLst/>
          </a:prstGeom>
          <a:effectLst>
            <a:glow rad="63500">
              <a:schemeClr val="accent5">
                <a:lumMod val="40000"/>
                <a:lumOff val="60000"/>
              </a:schemeClr>
            </a:glow>
          </a:effectLst>
        </p:spPr>
      </p:pic>
      <p:sp>
        <p:nvSpPr>
          <p:cNvPr id="405" name="폭발: 8pt 404">
            <a:extLst>
              <a:ext uri="{FF2B5EF4-FFF2-40B4-BE49-F238E27FC236}">
                <a16:creationId xmlns:a16="http://schemas.microsoft.com/office/drawing/2014/main" id="{9E55E485-A537-6878-C753-DBF7D733F481}"/>
              </a:ext>
            </a:extLst>
          </p:cNvPr>
          <p:cNvSpPr/>
          <p:nvPr/>
        </p:nvSpPr>
        <p:spPr>
          <a:xfrm>
            <a:off x="6891402" y="5866008"/>
            <a:ext cx="266152" cy="266152"/>
          </a:xfrm>
          <a:prstGeom prst="irregularSeal1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endParaRPr lang="ko-KR" altLang="en-US" sz="7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06" name="그림 405" descr="파이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0712B0-E403-195F-A93F-C8E4C7D20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6636" flipV="1">
            <a:off x="6122574" y="5792429"/>
            <a:ext cx="939640" cy="238212"/>
          </a:xfrm>
          <a:prstGeom prst="rect">
            <a:avLst/>
          </a:prstGeom>
        </p:spPr>
      </p:pic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4EDA99CA-6AC0-BE8B-3201-4DDF390CEB61}"/>
              </a:ext>
            </a:extLst>
          </p:cNvPr>
          <p:cNvGrpSpPr/>
          <p:nvPr/>
        </p:nvGrpSpPr>
        <p:grpSpPr>
          <a:xfrm rot="20390980">
            <a:off x="6368314" y="5345583"/>
            <a:ext cx="628704" cy="921930"/>
            <a:chOff x="5039499" y="1853047"/>
            <a:chExt cx="628704" cy="921930"/>
          </a:xfrm>
        </p:grpSpPr>
        <p:sp>
          <p:nvSpPr>
            <p:cNvPr id="408" name="원호 407">
              <a:extLst>
                <a:ext uri="{FF2B5EF4-FFF2-40B4-BE49-F238E27FC236}">
                  <a16:creationId xmlns:a16="http://schemas.microsoft.com/office/drawing/2014/main" id="{2DDC8409-466E-79F8-6CAC-B579C767BC8D}"/>
                </a:ext>
              </a:extLst>
            </p:cNvPr>
            <p:cNvSpPr/>
            <p:nvPr/>
          </p:nvSpPr>
          <p:spPr>
            <a:xfrm>
              <a:off x="5191179" y="1853047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원호 408">
              <a:extLst>
                <a:ext uri="{FF2B5EF4-FFF2-40B4-BE49-F238E27FC236}">
                  <a16:creationId xmlns:a16="http://schemas.microsoft.com/office/drawing/2014/main" id="{2B1C77D2-0C7A-7D14-F9BF-345C3881C870}"/>
                </a:ext>
              </a:extLst>
            </p:cNvPr>
            <p:cNvSpPr/>
            <p:nvPr/>
          </p:nvSpPr>
          <p:spPr>
            <a:xfrm>
              <a:off x="5039499" y="1880430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1" name="폭발: 8pt 440">
            <a:extLst>
              <a:ext uri="{FF2B5EF4-FFF2-40B4-BE49-F238E27FC236}">
                <a16:creationId xmlns:a16="http://schemas.microsoft.com/office/drawing/2014/main" id="{4F91AB84-39DE-EE4F-E93C-857222250524}"/>
              </a:ext>
            </a:extLst>
          </p:cNvPr>
          <p:cNvSpPr/>
          <p:nvPr/>
        </p:nvSpPr>
        <p:spPr>
          <a:xfrm>
            <a:off x="7137113" y="5682783"/>
            <a:ext cx="266152" cy="266152"/>
          </a:xfrm>
          <a:prstGeom prst="irregularSeal1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 sz="700" dirty="0">
              <a:solidFill>
                <a:schemeClr val="tx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44" name="그림 443" descr="파이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6B69FA-9A67-2034-E540-846AD7D43B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3364" flipH="1" flipV="1">
            <a:off x="7198146" y="5596420"/>
            <a:ext cx="939640" cy="238212"/>
          </a:xfrm>
          <a:prstGeom prst="rect">
            <a:avLst/>
          </a:prstGeom>
          <a:effectLst>
            <a:glow rad="38100">
              <a:schemeClr val="accent5">
                <a:lumMod val="20000"/>
                <a:lumOff val="80000"/>
              </a:schemeClr>
            </a:glow>
          </a:effectLst>
        </p:spPr>
      </p:pic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490565ED-C5AA-9482-1BA2-642E95E5787F}"/>
              </a:ext>
            </a:extLst>
          </p:cNvPr>
          <p:cNvGrpSpPr/>
          <p:nvPr/>
        </p:nvGrpSpPr>
        <p:grpSpPr>
          <a:xfrm rot="1209020" flipH="1">
            <a:off x="7262755" y="5127549"/>
            <a:ext cx="628704" cy="921930"/>
            <a:chOff x="5039499" y="1853047"/>
            <a:chExt cx="628704" cy="921930"/>
          </a:xfrm>
        </p:grpSpPr>
        <p:sp>
          <p:nvSpPr>
            <p:cNvPr id="446" name="원호 445">
              <a:extLst>
                <a:ext uri="{FF2B5EF4-FFF2-40B4-BE49-F238E27FC236}">
                  <a16:creationId xmlns:a16="http://schemas.microsoft.com/office/drawing/2014/main" id="{E520BE45-C215-3E2F-B9C6-B05C4B221080}"/>
                </a:ext>
              </a:extLst>
            </p:cNvPr>
            <p:cNvSpPr/>
            <p:nvPr/>
          </p:nvSpPr>
          <p:spPr>
            <a:xfrm>
              <a:off x="5191179" y="1853047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원호 446">
              <a:extLst>
                <a:ext uri="{FF2B5EF4-FFF2-40B4-BE49-F238E27FC236}">
                  <a16:creationId xmlns:a16="http://schemas.microsoft.com/office/drawing/2014/main" id="{E340ACB3-C1E2-05B5-F47F-4167FF52D406}"/>
                </a:ext>
              </a:extLst>
            </p:cNvPr>
            <p:cNvSpPr/>
            <p:nvPr/>
          </p:nvSpPr>
          <p:spPr>
            <a:xfrm>
              <a:off x="5039499" y="1880430"/>
              <a:ext cx="477024" cy="894547"/>
            </a:xfrm>
            <a:prstGeom prst="arc">
              <a:avLst>
                <a:gd name="adj1" fmla="val 17261773"/>
                <a:gd name="adj2" fmla="val 0"/>
              </a:avLst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B1808F37-E36B-9F46-80AA-8071B0F86C9C}"/>
              </a:ext>
            </a:extLst>
          </p:cNvPr>
          <p:cNvGrpSpPr/>
          <p:nvPr/>
        </p:nvGrpSpPr>
        <p:grpSpPr>
          <a:xfrm>
            <a:off x="4253831" y="4268220"/>
            <a:ext cx="4745290" cy="228183"/>
            <a:chOff x="4090445" y="1345398"/>
            <a:chExt cx="4745290" cy="228183"/>
          </a:xfrm>
        </p:grpSpPr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B8FA0AFA-533A-926A-025D-F4DB5A183324}"/>
                </a:ext>
              </a:extLst>
            </p:cNvPr>
            <p:cNvSpPr/>
            <p:nvPr/>
          </p:nvSpPr>
          <p:spPr>
            <a:xfrm>
              <a:off x="4090445" y="1345398"/>
              <a:ext cx="4745290" cy="228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33C8507A-7483-1B68-DF89-1256D7E3EF00}"/>
                </a:ext>
              </a:extLst>
            </p:cNvPr>
            <p:cNvSpPr txBox="1"/>
            <p:nvPr/>
          </p:nvSpPr>
          <p:spPr>
            <a:xfrm>
              <a:off x="5704870" y="1374851"/>
              <a:ext cx="151644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기본 공격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or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스킬로 적 타격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512" name="TextBox 511">
            <a:extLst>
              <a:ext uri="{FF2B5EF4-FFF2-40B4-BE49-F238E27FC236}">
                <a16:creationId xmlns:a16="http://schemas.microsoft.com/office/drawing/2014/main" id="{4954800B-3442-D705-1C01-E431F29AE3D5}"/>
              </a:ext>
            </a:extLst>
          </p:cNvPr>
          <p:cNvSpPr txBox="1"/>
          <p:nvPr/>
        </p:nvSpPr>
        <p:spPr>
          <a:xfrm>
            <a:off x="5535633" y="4514704"/>
            <a:ext cx="2181687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스킬 사용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 대상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타격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추가 타격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endParaRPr lang="en-US" altLang="ko-KR" sz="9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0" name="평행 사변형 519">
            <a:extLst>
              <a:ext uri="{FF2B5EF4-FFF2-40B4-BE49-F238E27FC236}">
                <a16:creationId xmlns:a16="http://schemas.microsoft.com/office/drawing/2014/main" id="{29BEC865-6E57-39C8-0D95-BE5D8D55B657}"/>
              </a:ext>
            </a:extLst>
          </p:cNvPr>
          <p:cNvSpPr/>
          <p:nvPr/>
        </p:nvSpPr>
        <p:spPr>
          <a:xfrm>
            <a:off x="10417381" y="4868751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1" name="평행 사변형 520">
            <a:extLst>
              <a:ext uri="{FF2B5EF4-FFF2-40B4-BE49-F238E27FC236}">
                <a16:creationId xmlns:a16="http://schemas.microsoft.com/office/drawing/2014/main" id="{A2498D88-8C72-C0A1-AC5F-11D5BB7C6CF2}"/>
              </a:ext>
            </a:extLst>
          </p:cNvPr>
          <p:cNvSpPr/>
          <p:nvPr/>
        </p:nvSpPr>
        <p:spPr>
          <a:xfrm>
            <a:off x="10279095" y="5409726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평행 사변형 521">
            <a:extLst>
              <a:ext uri="{FF2B5EF4-FFF2-40B4-BE49-F238E27FC236}">
                <a16:creationId xmlns:a16="http://schemas.microsoft.com/office/drawing/2014/main" id="{24CE27B5-E095-22FD-9491-1E0B78A8918C}"/>
              </a:ext>
            </a:extLst>
          </p:cNvPr>
          <p:cNvSpPr/>
          <p:nvPr/>
        </p:nvSpPr>
        <p:spPr>
          <a:xfrm>
            <a:off x="10146416" y="5949124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3" name="평행 사변형 522">
            <a:extLst>
              <a:ext uri="{FF2B5EF4-FFF2-40B4-BE49-F238E27FC236}">
                <a16:creationId xmlns:a16="http://schemas.microsoft.com/office/drawing/2014/main" id="{6E5933E1-A165-E8FA-1A1C-FCA1846BCD85}"/>
              </a:ext>
            </a:extLst>
          </p:cNvPr>
          <p:cNvSpPr/>
          <p:nvPr/>
        </p:nvSpPr>
        <p:spPr>
          <a:xfrm>
            <a:off x="10998736" y="4868751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4" name="평행 사변형 523">
            <a:extLst>
              <a:ext uri="{FF2B5EF4-FFF2-40B4-BE49-F238E27FC236}">
                <a16:creationId xmlns:a16="http://schemas.microsoft.com/office/drawing/2014/main" id="{AF04B3C1-5B20-FF9D-9A5F-E02D861EBC09}"/>
              </a:ext>
            </a:extLst>
          </p:cNvPr>
          <p:cNvSpPr/>
          <p:nvPr/>
        </p:nvSpPr>
        <p:spPr>
          <a:xfrm>
            <a:off x="10860449" y="5409726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5" name="평행 사변형 524">
            <a:extLst>
              <a:ext uri="{FF2B5EF4-FFF2-40B4-BE49-F238E27FC236}">
                <a16:creationId xmlns:a16="http://schemas.microsoft.com/office/drawing/2014/main" id="{05E9C5D1-4E4E-ADE5-5707-40BB1F2B1042}"/>
              </a:ext>
            </a:extLst>
          </p:cNvPr>
          <p:cNvSpPr/>
          <p:nvPr/>
        </p:nvSpPr>
        <p:spPr>
          <a:xfrm>
            <a:off x="10727771" y="5949124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6" name="평행 사변형 525">
            <a:extLst>
              <a:ext uri="{FF2B5EF4-FFF2-40B4-BE49-F238E27FC236}">
                <a16:creationId xmlns:a16="http://schemas.microsoft.com/office/drawing/2014/main" id="{CF174351-87EA-E713-055D-E253222275BE}"/>
              </a:ext>
            </a:extLst>
          </p:cNvPr>
          <p:cNvSpPr/>
          <p:nvPr/>
        </p:nvSpPr>
        <p:spPr>
          <a:xfrm>
            <a:off x="9830798" y="4868751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7" name="평행 사변형 526">
            <a:extLst>
              <a:ext uri="{FF2B5EF4-FFF2-40B4-BE49-F238E27FC236}">
                <a16:creationId xmlns:a16="http://schemas.microsoft.com/office/drawing/2014/main" id="{48C30623-C94C-A912-81D4-22CB46D8E5B3}"/>
              </a:ext>
            </a:extLst>
          </p:cNvPr>
          <p:cNvSpPr/>
          <p:nvPr/>
        </p:nvSpPr>
        <p:spPr>
          <a:xfrm>
            <a:off x="9694893" y="5409726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8" name="그룹 527">
            <a:extLst>
              <a:ext uri="{FF2B5EF4-FFF2-40B4-BE49-F238E27FC236}">
                <a16:creationId xmlns:a16="http://schemas.microsoft.com/office/drawing/2014/main" id="{0EDE36BA-CD0A-F56C-307A-B42A821F5CD9}"/>
              </a:ext>
            </a:extLst>
          </p:cNvPr>
          <p:cNvGrpSpPr/>
          <p:nvPr/>
        </p:nvGrpSpPr>
        <p:grpSpPr>
          <a:xfrm>
            <a:off x="9855989" y="5280945"/>
            <a:ext cx="295816" cy="574091"/>
            <a:chOff x="3911410" y="2411116"/>
            <a:chExt cx="915181" cy="1776097"/>
          </a:xfrm>
        </p:grpSpPr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1DA5FE07-E79A-3766-2BAC-3D494C6227D7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3427A6E4-947C-30EC-D6B8-4DEEFD2AA7C0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29" name="평행 사변형 528">
            <a:extLst>
              <a:ext uri="{FF2B5EF4-FFF2-40B4-BE49-F238E27FC236}">
                <a16:creationId xmlns:a16="http://schemas.microsoft.com/office/drawing/2014/main" id="{45CC8465-55EA-C0E2-598C-0D14F7C8C3C3}"/>
              </a:ext>
            </a:extLst>
          </p:cNvPr>
          <p:cNvSpPr/>
          <p:nvPr/>
        </p:nvSpPr>
        <p:spPr>
          <a:xfrm>
            <a:off x="9559833" y="5949124"/>
            <a:ext cx="719936" cy="541306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0" name="그룹 529">
            <a:extLst>
              <a:ext uri="{FF2B5EF4-FFF2-40B4-BE49-F238E27FC236}">
                <a16:creationId xmlns:a16="http://schemas.microsoft.com/office/drawing/2014/main" id="{FD5A98D5-7A17-DC19-0A95-A76ACA283193}"/>
              </a:ext>
            </a:extLst>
          </p:cNvPr>
          <p:cNvGrpSpPr/>
          <p:nvPr/>
        </p:nvGrpSpPr>
        <p:grpSpPr>
          <a:xfrm>
            <a:off x="11160318" y="4738669"/>
            <a:ext cx="295816" cy="574091"/>
            <a:chOff x="3911410" y="2411116"/>
            <a:chExt cx="915181" cy="1776097"/>
          </a:xfrm>
        </p:grpSpPr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C8C937E3-C48D-3385-914B-3585DA239290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1DE876E3-2024-041D-AFF6-AA8ACA78DE9A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31" name="그룹 530">
            <a:extLst>
              <a:ext uri="{FF2B5EF4-FFF2-40B4-BE49-F238E27FC236}">
                <a16:creationId xmlns:a16="http://schemas.microsoft.com/office/drawing/2014/main" id="{DD74A81A-9E09-A5C0-AF70-DEEA11C605DC}"/>
              </a:ext>
            </a:extLst>
          </p:cNvPr>
          <p:cNvGrpSpPr/>
          <p:nvPr/>
        </p:nvGrpSpPr>
        <p:grpSpPr>
          <a:xfrm>
            <a:off x="10847743" y="5491093"/>
            <a:ext cx="561051" cy="998845"/>
            <a:chOff x="9200149" y="2072368"/>
            <a:chExt cx="561051" cy="998845"/>
          </a:xfrm>
        </p:grpSpPr>
        <p:pic>
          <p:nvPicPr>
            <p:cNvPr id="532" name="그림 53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979D6F9-E81C-D234-394B-D8DB597CD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9250717" y="2176666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4CE788C7-49EA-BDF2-F605-6D491C4EDF92}"/>
                </a:ext>
              </a:extLst>
            </p:cNvPr>
            <p:cNvSpPr txBox="1"/>
            <p:nvPr/>
          </p:nvSpPr>
          <p:spPr>
            <a:xfrm>
              <a:off x="9200149" y="2072368"/>
              <a:ext cx="561051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 : 9</a:t>
              </a:r>
            </a:p>
          </p:txBody>
        </p:sp>
      </p:grpSp>
      <p:grpSp>
        <p:nvGrpSpPr>
          <p:cNvPr id="516" name="그룹 515">
            <a:extLst>
              <a:ext uri="{FF2B5EF4-FFF2-40B4-BE49-F238E27FC236}">
                <a16:creationId xmlns:a16="http://schemas.microsoft.com/office/drawing/2014/main" id="{B79A2509-D0B8-EC7D-902D-EA02DCC6FC88}"/>
              </a:ext>
            </a:extLst>
          </p:cNvPr>
          <p:cNvGrpSpPr/>
          <p:nvPr/>
        </p:nvGrpSpPr>
        <p:grpSpPr>
          <a:xfrm>
            <a:off x="9446334" y="4268220"/>
            <a:ext cx="2385837" cy="228183"/>
            <a:chOff x="9402622" y="1387717"/>
            <a:chExt cx="2385837" cy="228183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721E5978-779A-4792-88DF-32E619E2F92B}"/>
                </a:ext>
              </a:extLst>
            </p:cNvPr>
            <p:cNvSpPr/>
            <p:nvPr/>
          </p:nvSpPr>
          <p:spPr>
            <a:xfrm>
              <a:off x="9402622" y="1387717"/>
              <a:ext cx="2385837" cy="228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FBDCC41B-9ADB-0790-B379-D83264C953DF}"/>
                </a:ext>
              </a:extLst>
            </p:cNvPr>
            <p:cNvSpPr txBox="1"/>
            <p:nvPr/>
          </p:nvSpPr>
          <p:spPr>
            <a:xfrm>
              <a:off x="9609693" y="1417170"/>
              <a:ext cx="197169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 및 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 강화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중첩 증가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517" name="TextBox 516">
            <a:extLst>
              <a:ext uri="{FF2B5EF4-FFF2-40B4-BE49-F238E27FC236}">
                <a16:creationId xmlns:a16="http://schemas.microsoft.com/office/drawing/2014/main" id="{DA7989A8-64A6-9670-5DDA-70BA52ED09CA}"/>
              </a:ext>
            </a:extLst>
          </p:cNvPr>
          <p:cNvSpPr txBox="1"/>
          <p:nvPr/>
        </p:nvSpPr>
        <p:spPr>
          <a:xfrm>
            <a:off x="9531577" y="4533005"/>
            <a:ext cx="2215350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최대 체력의 </a:t>
            </a:r>
            <a:r>
              <a:rPr lang="en-US" altLang="ko-KR" sz="9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</a:p>
        </p:txBody>
      </p:sp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A859FFC5-456B-53AB-A3A5-95833A419BBA}"/>
              </a:ext>
            </a:extLst>
          </p:cNvPr>
          <p:cNvSpPr/>
          <p:nvPr/>
        </p:nvSpPr>
        <p:spPr>
          <a:xfrm>
            <a:off x="9064276" y="5420227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만화 영화, 아니메, 가상의 캐릭터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81C64E-9D1A-0E14-ED8D-ED3BB942C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3961" r="9888" b="2254"/>
          <a:stretch>
            <a:fillRect/>
          </a:stretch>
        </p:blipFill>
        <p:spPr>
          <a:xfrm>
            <a:off x="10740549" y="2032773"/>
            <a:ext cx="454319" cy="894547"/>
          </a:xfrm>
          <a:prstGeom prst="rect">
            <a:avLst/>
          </a:prstGeom>
          <a:effectLst>
            <a:glow rad="63500">
              <a:schemeClr val="accent5">
                <a:lumMod val="40000"/>
                <a:lumOff val="60000"/>
              </a:schemeClr>
            </a:glo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7670CE-FC87-4B87-D047-3E5BCD283E1E}"/>
              </a:ext>
            </a:extLst>
          </p:cNvPr>
          <p:cNvSpPr txBox="1"/>
          <p:nvPr/>
        </p:nvSpPr>
        <p:spPr>
          <a:xfrm>
            <a:off x="10707381" y="2214155"/>
            <a:ext cx="541815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3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5E27FEE-D808-EC91-C3CE-E8673E3ECB50}"/>
              </a:ext>
            </a:extLst>
          </p:cNvPr>
          <p:cNvGrpSpPr/>
          <p:nvPr/>
        </p:nvGrpSpPr>
        <p:grpSpPr>
          <a:xfrm>
            <a:off x="1900093" y="1710242"/>
            <a:ext cx="330251" cy="698536"/>
            <a:chOff x="1578696" y="1980174"/>
            <a:chExt cx="330251" cy="698536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C4019B01-A178-9AC5-8812-95C826E47069}"/>
                </a:ext>
              </a:extLst>
            </p:cNvPr>
            <p:cNvGrpSpPr/>
            <p:nvPr/>
          </p:nvGrpSpPr>
          <p:grpSpPr>
            <a:xfrm>
              <a:off x="1578696" y="1980174"/>
              <a:ext cx="295816" cy="574091"/>
              <a:chOff x="3911410" y="2411116"/>
              <a:chExt cx="915181" cy="1776097"/>
            </a:xfrm>
          </p:grpSpPr>
          <p:sp>
            <p:nvSpPr>
              <p:cNvPr id="149" name="자유형: 도형 148">
                <a:extLst>
                  <a:ext uri="{FF2B5EF4-FFF2-40B4-BE49-F238E27FC236}">
                    <a16:creationId xmlns:a16="http://schemas.microsoft.com/office/drawing/2014/main" id="{6175A5F9-D631-B47C-A5F4-95DC74B6D74E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183B3593-216D-0F97-D148-02FFB45AA024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09DC8-3C4C-4C88-B516-A1C1034E707C}"/>
                </a:ext>
              </a:extLst>
            </p:cNvPr>
            <p:cNvSpPr txBox="1"/>
            <p:nvPr/>
          </p:nvSpPr>
          <p:spPr>
            <a:xfrm>
              <a:off x="1591552" y="2555599"/>
              <a:ext cx="317395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아군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0214D58-7EF0-F010-178B-78F191BB2EAF}"/>
              </a:ext>
            </a:extLst>
          </p:cNvPr>
          <p:cNvGrpSpPr/>
          <p:nvPr/>
        </p:nvGrpSpPr>
        <p:grpSpPr>
          <a:xfrm>
            <a:off x="2321483" y="2457751"/>
            <a:ext cx="346281" cy="698536"/>
            <a:chOff x="1859721" y="1980174"/>
            <a:chExt cx="346281" cy="69853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F512FCA-3939-9BFD-6901-45D6CC218413}"/>
                </a:ext>
              </a:extLst>
            </p:cNvPr>
            <p:cNvGrpSpPr/>
            <p:nvPr/>
          </p:nvGrpSpPr>
          <p:grpSpPr>
            <a:xfrm>
              <a:off x="1859721" y="1980174"/>
              <a:ext cx="295816" cy="574091"/>
              <a:chOff x="3911410" y="2411116"/>
              <a:chExt cx="915181" cy="1776097"/>
            </a:xfrm>
          </p:grpSpPr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314321D7-5463-A1E0-F0AA-1CB63F2F06E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AD4AFF6A-DA65-4292-C846-A5B4849F9E5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3712C2-067A-E93A-0B57-A0753E9122E6}"/>
                </a:ext>
              </a:extLst>
            </p:cNvPr>
            <p:cNvSpPr txBox="1"/>
            <p:nvPr/>
          </p:nvSpPr>
          <p:spPr>
            <a:xfrm>
              <a:off x="1872577" y="2555599"/>
              <a:ext cx="333425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아군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2]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D8D05EE-C867-115B-5C02-A7D07C46E850}"/>
              </a:ext>
            </a:extLst>
          </p:cNvPr>
          <p:cNvGrpSpPr/>
          <p:nvPr/>
        </p:nvGrpSpPr>
        <p:grpSpPr>
          <a:xfrm>
            <a:off x="4658144" y="1980174"/>
            <a:ext cx="330251" cy="698536"/>
            <a:chOff x="1578696" y="1980174"/>
            <a:chExt cx="330251" cy="69853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3D16460-43B1-B7DB-A621-53ADB9C68782}"/>
                </a:ext>
              </a:extLst>
            </p:cNvPr>
            <p:cNvGrpSpPr/>
            <p:nvPr/>
          </p:nvGrpSpPr>
          <p:grpSpPr>
            <a:xfrm>
              <a:off x="1578696" y="1980174"/>
              <a:ext cx="295816" cy="574091"/>
              <a:chOff x="3911410" y="2411116"/>
              <a:chExt cx="915181" cy="1776097"/>
            </a:xfrm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98A57DC5-8E10-9D98-6564-C6ED14C32B59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CAEB27E4-65EC-97D1-0E79-58342BB6C95F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0F1FE04-A3F6-62A7-2143-79158D630714}"/>
                </a:ext>
              </a:extLst>
            </p:cNvPr>
            <p:cNvSpPr txBox="1"/>
            <p:nvPr/>
          </p:nvSpPr>
          <p:spPr>
            <a:xfrm>
              <a:off x="1591552" y="2555599"/>
              <a:ext cx="317395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아군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1]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FC1A5E2-EDFC-B2A4-00FB-E8ACB2C6DBA9}"/>
              </a:ext>
            </a:extLst>
          </p:cNvPr>
          <p:cNvGrpSpPr/>
          <p:nvPr/>
        </p:nvGrpSpPr>
        <p:grpSpPr>
          <a:xfrm>
            <a:off x="5079534" y="2727683"/>
            <a:ext cx="346281" cy="698536"/>
            <a:chOff x="1859721" y="1980174"/>
            <a:chExt cx="346281" cy="69853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06A84AE-D880-CEF3-621E-9CA3E76A6E0F}"/>
                </a:ext>
              </a:extLst>
            </p:cNvPr>
            <p:cNvGrpSpPr/>
            <p:nvPr/>
          </p:nvGrpSpPr>
          <p:grpSpPr>
            <a:xfrm>
              <a:off x="1859721" y="1980174"/>
              <a:ext cx="295816" cy="574091"/>
              <a:chOff x="3911410" y="2411116"/>
              <a:chExt cx="915181" cy="1776097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DA327893-D16C-F7DD-6C4D-06C8A10C1930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6D35F18D-7B03-3778-9A7B-F069C927BCB1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AC62B2-9CCA-EA66-2189-8E1D7756F96C}"/>
                </a:ext>
              </a:extLst>
            </p:cNvPr>
            <p:cNvSpPr txBox="1"/>
            <p:nvPr/>
          </p:nvSpPr>
          <p:spPr>
            <a:xfrm>
              <a:off x="1872577" y="2555599"/>
              <a:ext cx="333425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아군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2]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F6C935-4353-B4E9-AC65-B19AA1EA0F8D}"/>
              </a:ext>
            </a:extLst>
          </p:cNvPr>
          <p:cNvGrpSpPr/>
          <p:nvPr/>
        </p:nvGrpSpPr>
        <p:grpSpPr>
          <a:xfrm>
            <a:off x="9809494" y="1980174"/>
            <a:ext cx="295816" cy="574091"/>
            <a:chOff x="3911410" y="2411116"/>
            <a:chExt cx="915181" cy="1776097"/>
          </a:xfrm>
          <a:effectLst>
            <a:glow rad="63500">
              <a:schemeClr val="accent5">
                <a:lumMod val="40000"/>
                <a:lumOff val="60000"/>
              </a:schemeClr>
            </a:glow>
          </a:effectLst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02DC21D-675D-959C-C721-63435303CF9C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7A91158C-C6A5-E41B-D3B0-D83B9AEC7C99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8295C47-2B0C-8B2E-ADF8-90E0CBD81738}"/>
              </a:ext>
            </a:extLst>
          </p:cNvPr>
          <p:cNvSpPr txBox="1"/>
          <p:nvPr/>
        </p:nvSpPr>
        <p:spPr>
          <a:xfrm>
            <a:off x="9822350" y="2555599"/>
            <a:ext cx="31739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1]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D3BF9B2-7F0C-1279-4E24-AB5F9F577AD2}"/>
              </a:ext>
            </a:extLst>
          </p:cNvPr>
          <p:cNvGrpSpPr/>
          <p:nvPr/>
        </p:nvGrpSpPr>
        <p:grpSpPr>
          <a:xfrm>
            <a:off x="10230884" y="2727683"/>
            <a:ext cx="295816" cy="574091"/>
            <a:chOff x="3911410" y="2411116"/>
            <a:chExt cx="915181" cy="1776097"/>
          </a:xfrm>
          <a:effectLst>
            <a:glow rad="63500">
              <a:schemeClr val="accent5">
                <a:lumMod val="40000"/>
                <a:lumOff val="60000"/>
              </a:schemeClr>
            </a:glow>
          </a:effectLst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C60754B1-2E1C-8022-B57E-AE7995170B5D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1C3431A-204F-0508-FCB8-B8248D4218B7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9F8D204-B345-9757-6C63-01FB042FF8D0}"/>
              </a:ext>
            </a:extLst>
          </p:cNvPr>
          <p:cNvSpPr txBox="1"/>
          <p:nvPr/>
        </p:nvSpPr>
        <p:spPr>
          <a:xfrm>
            <a:off x="10243740" y="3303108"/>
            <a:ext cx="33342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A7522A-F7E5-DACB-4C63-30459B6062C4}"/>
              </a:ext>
            </a:extLst>
          </p:cNvPr>
          <p:cNvSpPr txBox="1"/>
          <p:nvPr/>
        </p:nvSpPr>
        <p:spPr>
          <a:xfrm>
            <a:off x="3023614" y="1620249"/>
            <a:ext cx="6091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6367E1BF-08F1-C105-40C1-C585C140E92C}"/>
              </a:ext>
            </a:extLst>
          </p:cNvPr>
          <p:cNvSpPr txBox="1"/>
          <p:nvPr/>
        </p:nvSpPr>
        <p:spPr>
          <a:xfrm>
            <a:off x="10937822" y="1890181"/>
            <a:ext cx="64120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800" dirty="0">
                <a:solidFill>
                  <a:schemeClr val="accent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</a:p>
        </p:txBody>
      </p: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25E14067-26F5-DA05-5A21-58CE71F0316C}"/>
              </a:ext>
            </a:extLst>
          </p:cNvPr>
          <p:cNvCxnSpPr/>
          <p:nvPr/>
        </p:nvCxnSpPr>
        <p:spPr>
          <a:xfrm>
            <a:off x="1420590" y="3357833"/>
            <a:ext cx="2385837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9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A4FFB24-1CB8-2EC9-5C4A-D6AF3F0F12D7}"/>
              </a:ext>
            </a:extLst>
          </p:cNvPr>
          <p:cNvSpPr txBox="1"/>
          <p:nvPr/>
        </p:nvSpPr>
        <p:spPr>
          <a:xfrm>
            <a:off x="263772" y="4049509"/>
            <a:ext cx="763699" cy="226591"/>
          </a:xfrm>
          <a:prstGeom prst="rect">
            <a:avLst/>
          </a:prstGeom>
          <a:noFill/>
        </p:spPr>
        <p:txBody>
          <a:bodyPr wrap="none" lIns="144000" tIns="36000" rIns="144000" bIns="36000" rtlCol="0" anchor="ctr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 전략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ECED48-8706-ADFF-E81F-0287EBC975D0}"/>
              </a:ext>
            </a:extLst>
          </p:cNvPr>
          <p:cNvCxnSpPr>
            <a:cxnSpLocks/>
          </p:cNvCxnSpPr>
          <p:nvPr/>
        </p:nvCxnSpPr>
        <p:spPr>
          <a:xfrm>
            <a:off x="263525" y="4276100"/>
            <a:ext cx="763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00D78B-DF24-4946-9E7F-8277898E0244}"/>
              </a:ext>
            </a:extLst>
          </p:cNvPr>
          <p:cNvSpPr txBox="1"/>
          <p:nvPr/>
        </p:nvSpPr>
        <p:spPr>
          <a:xfrm>
            <a:off x="428894" y="4425747"/>
            <a:ext cx="317394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 능력은 높지만 방어 능력이 낮은 캐릭터와 함께 사용한다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ACAC2-4AAC-5D70-175B-45A50ABD649F}"/>
              </a:ext>
            </a:extLst>
          </p:cNvPr>
          <p:cNvSpPr txBox="1"/>
          <p:nvPr/>
        </p:nvSpPr>
        <p:spPr>
          <a:xfrm>
            <a:off x="428894" y="1144213"/>
            <a:ext cx="5775620" cy="13849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장점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보호막을 발동하면 적을 타격할 때 마다 보호막이 추가되기 때문에 지속적인 대미지에 큰 효과를 발휘한다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전체에게 보호막과 방어 증가 버프를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적에게는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명중를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감소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디버프를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부여하기 때문에 파티의 안정성이 높다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보호막이 없는 적을 타격할 때 마다 아군에게 보호막 생성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화상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중독 등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DoT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효과적으로 방어할 수 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80B622-EB34-BFFE-6B6E-AADA181EC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10914"/>
              </p:ext>
            </p:extLst>
          </p:nvPr>
        </p:nvGraphicFramePr>
        <p:xfrm>
          <a:off x="7609633" y="4049509"/>
          <a:ext cx="3516141" cy="11472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753599B-6601-1982-D4CB-4951FA010307}"/>
              </a:ext>
            </a:extLst>
          </p:cNvPr>
          <p:cNvSpPr txBox="1"/>
          <p:nvPr/>
        </p:nvSpPr>
        <p:spPr>
          <a:xfrm>
            <a:off x="6469992" y="730568"/>
            <a:ext cx="5608908" cy="184665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단점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공격이 빗나가는 상황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회피율이 높은 적을 상대할 때 등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에서는 캐릭터의 성능이 급감한다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근접형 서포터로 서브 탱커의 역할을 수행할 수도 있지만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보호막을 기반으로 방어 능력이 산정되기 때문에 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보호막이나 방어를 무시하는 효과를 지닌 적에게는 성능이 급감한다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자체적인 공격 능력이 낮고 수비적인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서포팅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능력을 가지고 있어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캐리 같은 성능을 기대하지 못한다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강력한 한방 대미지에는 큰 효과를 발휘하지 못한다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기절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빙결 등 행동에 제한을 거는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CC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기가 많은 적을 상대할 때 효과가 떨어진다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89572-9C33-9F88-AF2B-D864D3C76B56}"/>
              </a:ext>
            </a:extLst>
          </p:cNvPr>
          <p:cNvSpPr txBox="1"/>
          <p:nvPr/>
        </p:nvSpPr>
        <p:spPr>
          <a:xfrm>
            <a:off x="428894" y="5114739"/>
            <a:ext cx="364843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도발 능력이 없는 탱커와 함께 사용하더라도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파티 전체를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케어할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 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40F62B-44B7-4A75-205D-5CE8E51C9650}"/>
              </a:ext>
            </a:extLst>
          </p:cNvPr>
          <p:cNvSpPr txBox="1"/>
          <p:nvPr/>
        </p:nvSpPr>
        <p:spPr>
          <a:xfrm>
            <a:off x="428894" y="5459186"/>
            <a:ext cx="44098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 획득을 도와주는 효과를 가진 캐릭터와 함께 사용하면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무한 보호막 유지를 할 수 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33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1022</Words>
  <Application>Microsoft Office PowerPoint</Application>
  <PresentationFormat>와이드스크린</PresentationFormat>
  <Paragraphs>175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Cinzel Bold</vt:lpstr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53</cp:revision>
  <dcterms:created xsi:type="dcterms:W3CDTF">2025-08-30T09:28:31Z</dcterms:created>
  <dcterms:modified xsi:type="dcterms:W3CDTF">2025-09-10T19:03:20Z</dcterms:modified>
</cp:coreProperties>
</file>